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69" userDrawn="1">
          <p15:clr>
            <a:srgbClr val="A4A3A4"/>
          </p15:clr>
        </p15:guide>
        <p15:guide id="2" pos="21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p:scale>
          <a:sx n="100" d="100"/>
          <a:sy n="100" d="100"/>
        </p:scale>
        <p:origin x="58" y="-619"/>
      </p:cViewPr>
      <p:guideLst>
        <p:guide orient="horz" pos="2869"/>
        <p:guide pos="21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p:txBody>
      </p:sp>
      <p:sp>
        <p:nvSpPr>
          <p:cNvPr id="4" name="Holder 4"/>
          <p:cNvSpPr>
            <a:spLocks noGrp="1"/>
          </p:cNvSpPr>
          <p:nvPr>
            <p:ph type="ftr" sz="quarter" idx="5"/>
          </p:nvPr>
        </p:nvSpPr>
        <p:spPr/>
        <p:txBody>
          <a:bodyPr lIns="0" tIns="0" rIns="0" bIns="0"/>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panose="02020603050405020304"/>
                <a:cs typeface="Times New Roman" panose="02020603050405020304"/>
              </a:defRPr>
            </a:lvl1pPr>
          </a:lstStyle>
          <a:p/>
        </p:txBody>
      </p:sp>
      <p:sp>
        <p:nvSpPr>
          <p:cNvPr id="3" name="Holder 3"/>
          <p:cNvSpPr>
            <a:spLocks noGrp="1"/>
          </p:cNvSpPr>
          <p:nvPr>
            <p:ph type="body" idx="1"/>
          </p:nvPr>
        </p:nvSpPr>
        <p:spPr/>
        <p:txBody>
          <a:bodyPr lIns="0" tIns="0" rIns="0" bIns="0"/>
          <a:lstStyle>
            <a:lvl1pPr>
              <a:defRPr b="0" i="0">
                <a:solidFill>
                  <a:schemeClr val="tx1"/>
                </a:solidFill>
              </a:defRPr>
            </a:lvl1pPr>
          </a:lstStyle>
          <a:p/>
        </p:txBody>
      </p:sp>
      <p:sp>
        <p:nvSpPr>
          <p:cNvPr id="4" name="Holder 4"/>
          <p:cNvSpPr>
            <a:spLocks noGrp="1"/>
          </p:cNvSpPr>
          <p:nvPr>
            <p:ph type="ftr" sz="quarter" idx="5"/>
          </p:nvPr>
        </p:nvSpPr>
        <p:spPr/>
        <p:txBody>
          <a:bodyPr lIns="0" tIns="0" rIns="0" bIns="0"/>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panose="02020603050405020304"/>
                <a:cs typeface="Times New Roman" panose="02020603050405020304"/>
              </a:defRPr>
            </a:lvl1pPr>
          </a:lstStyle>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panose="02020603050405020304"/>
                <a:cs typeface="Times New Roman" panose="02020603050405020304"/>
              </a:defRPr>
            </a:lvl1pPr>
          </a:lstStyle>
          <a:p/>
        </p:txBody>
      </p:sp>
      <p:sp>
        <p:nvSpPr>
          <p:cNvPr id="3" name="Holder 3"/>
          <p:cNvSpPr>
            <a:spLocks noGrp="1"/>
          </p:cNvSpPr>
          <p:nvPr>
            <p:ph type="ftr" sz="quarter" idx="5"/>
          </p:nvPr>
        </p:nvSpPr>
        <p:spPr/>
        <p:txBody>
          <a:bodyPr lIns="0" tIns="0" rIns="0" bIns="0"/>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6" cstate="print"/>
          <a:stretch>
            <a:fillRect/>
          </a:stretch>
        </p:blipFill>
        <p:spPr>
          <a:xfrm>
            <a:off x="0" y="6356247"/>
            <a:ext cx="12192000" cy="501752"/>
          </a:xfrm>
          <a:prstGeom prst="rect">
            <a:avLst/>
          </a:prstGeom>
        </p:spPr>
      </p:pic>
      <p:sp>
        <p:nvSpPr>
          <p:cNvPr id="2" name="Holder 2"/>
          <p:cNvSpPr>
            <a:spLocks noGrp="1"/>
          </p:cNvSpPr>
          <p:nvPr>
            <p:ph type="title"/>
          </p:nvPr>
        </p:nvSpPr>
        <p:spPr>
          <a:xfrm>
            <a:off x="3371215" y="208915"/>
            <a:ext cx="5449569" cy="574040"/>
          </a:xfrm>
          <a:prstGeom prst="rect">
            <a:avLst/>
          </a:prstGeom>
        </p:spPr>
        <p:txBody>
          <a:bodyPr wrap="square" lIns="0" tIns="0" rIns="0" bIns="0">
            <a:spAutoFit/>
          </a:bodyPr>
          <a:lstStyle>
            <a:lvl1pPr>
              <a:defRPr sz="3600" b="1" i="0">
                <a:solidFill>
                  <a:schemeClr val="tx1"/>
                </a:solidFill>
                <a:latin typeface="Times New Roman" panose="02020603050405020304"/>
                <a:cs typeface="Times New Roman" panose="02020603050405020304"/>
              </a:defRPr>
            </a:lvl1pPr>
          </a:lstStyle>
          <a:p/>
        </p:txBody>
      </p:sp>
      <p:sp>
        <p:nvSpPr>
          <p:cNvPr id="3" name="Holder 3"/>
          <p:cNvSpPr>
            <a:spLocks noGrp="1"/>
          </p:cNvSpPr>
          <p:nvPr>
            <p:ph type="body" idx="1"/>
          </p:nvPr>
        </p:nvSpPr>
        <p:spPr>
          <a:xfrm>
            <a:off x="231140" y="1321092"/>
            <a:ext cx="11729719" cy="4672330"/>
          </a:xfrm>
          <a:prstGeom prst="rect">
            <a:avLst/>
          </a:prstGeom>
        </p:spPr>
        <p:txBody>
          <a:bodyPr wrap="square" lIns="0" tIns="0" rIns="0" bIns="0">
            <a:spAutoFit/>
          </a:bodyPr>
          <a:lstStyle>
            <a:lvl1pPr>
              <a:defRPr b="0" i="0">
                <a:solidFill>
                  <a:schemeClr val="tx1"/>
                </a:solidFill>
              </a:defRPr>
            </a:lvl1pPr>
          </a:lstStyle>
          <a:p/>
        </p:txBody>
      </p:sp>
      <p:sp>
        <p:nvSpPr>
          <p:cNvPr id="4" name="Holder 4"/>
          <p:cNvSpPr>
            <a:spLocks noGrp="1"/>
          </p:cNvSpPr>
          <p:nvPr>
            <p:ph type="ftr" sz="quarter" idx="5"/>
          </p:nvPr>
        </p:nvSpPr>
        <p:spPr>
          <a:xfrm>
            <a:off x="4976495" y="6373231"/>
            <a:ext cx="2546984" cy="291465"/>
          </a:xfrm>
          <a:prstGeom prst="rect">
            <a:avLst/>
          </a:prstGeom>
        </p:spPr>
        <p:txBody>
          <a:bodyPr wrap="square" lIns="0" tIns="0" rIns="0" bIns="0">
            <a:spAutoFit/>
          </a:bodyPr>
          <a:lstStyle>
            <a:lvl1pPr>
              <a:defRPr sz="1200" b="0" i="0">
                <a:solidFill>
                  <a:schemeClr val="bg1"/>
                </a:solidFill>
                <a:latin typeface="Segoe Print" panose="02000600000000000000"/>
                <a:cs typeface="Segoe Print" panose="02000600000000000000"/>
              </a:defRPr>
            </a:lvl1p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11341734" y="6373231"/>
            <a:ext cx="187325" cy="291465"/>
          </a:xfrm>
          <a:prstGeom prst="rect">
            <a:avLst/>
          </a:prstGeom>
        </p:spPr>
        <p:txBody>
          <a:bodyPr wrap="square" lIns="0" tIns="0" rIns="0" bIns="0">
            <a:spAutoFit/>
          </a:bodyPr>
          <a:lstStyle>
            <a:lvl1pPr>
              <a:defRPr sz="1200" b="1" i="0">
                <a:solidFill>
                  <a:schemeClr val="bg1"/>
                </a:solidFill>
                <a:latin typeface="Segoe Print" panose="02000600000000000000"/>
                <a:cs typeface="Segoe Print" panose="02000600000000000000"/>
              </a:defRPr>
            </a:lvl1pPr>
          </a:lstStyle>
          <a:p>
            <a:pPr marL="38100">
              <a:lnSpc>
                <a:spcPct val="100000"/>
              </a:lnSpc>
              <a:spcBef>
                <a:spcPts val="395"/>
              </a:spcBef>
            </a:pPr>
            <a:fld id="{81D60167-4931-47E6-BA6A-407CBD079E47}" type="slidenum">
              <a:rPr dirty="0"/>
            </a:fld>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jpeg"/><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4.png"/><Relationship Id="rId3" Type="http://schemas.openxmlformats.org/officeDocument/2006/relationships/image" Target="../media/image5.png"/><Relationship Id="rId2" Type="http://schemas.openxmlformats.org/officeDocument/2006/relationships/image" Target="../media/image8.jpeg"/><Relationship Id="rId10" Type="http://schemas.openxmlformats.org/officeDocument/2006/relationships/slideLayout" Target="../slideLayouts/slideLayout2.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image" Target="../media/image1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6303645" y="1114692"/>
            <a:ext cx="4638675" cy="5155565"/>
            <a:chOff x="5656783" y="851522"/>
            <a:chExt cx="4638675" cy="5155565"/>
          </a:xfrm>
        </p:grpSpPr>
        <p:sp>
          <p:nvSpPr>
            <p:cNvPr id="3" name="object 3"/>
            <p:cNvSpPr/>
            <p:nvPr/>
          </p:nvSpPr>
          <p:spPr>
            <a:xfrm>
              <a:off x="5656783" y="851522"/>
              <a:ext cx="4638675" cy="5155565"/>
            </a:xfrm>
            <a:custGeom>
              <a:avLst/>
              <a:gdLst/>
              <a:ahLst/>
              <a:cxnLst/>
              <a:rect l="l" t="t" r="r" b="b"/>
              <a:pathLst>
                <a:path w="4638675" h="5155565">
                  <a:moveTo>
                    <a:pt x="3518128" y="5154968"/>
                  </a:moveTo>
                  <a:lnTo>
                    <a:pt x="1867293" y="5154968"/>
                  </a:lnTo>
                  <a:lnTo>
                    <a:pt x="1822197" y="5150411"/>
                  </a:lnTo>
                  <a:lnTo>
                    <a:pt x="1778973" y="5137072"/>
                  </a:lnTo>
                  <a:lnTo>
                    <a:pt x="1738181" y="5115447"/>
                  </a:lnTo>
                  <a:lnTo>
                    <a:pt x="1700384" y="5086034"/>
                  </a:lnTo>
                  <a:lnTo>
                    <a:pt x="1666141" y="5049330"/>
                  </a:lnTo>
                  <a:lnTo>
                    <a:pt x="1636013" y="5005831"/>
                  </a:lnTo>
                  <a:lnTo>
                    <a:pt x="1610563" y="4956035"/>
                  </a:lnTo>
                  <a:lnTo>
                    <a:pt x="786930" y="3056699"/>
                  </a:lnTo>
                  <a:lnTo>
                    <a:pt x="769382" y="3010869"/>
                  </a:lnTo>
                  <a:lnTo>
                    <a:pt x="756847" y="2962707"/>
                  </a:lnTo>
                  <a:lnTo>
                    <a:pt x="749327" y="2912991"/>
                  </a:lnTo>
                  <a:lnTo>
                    <a:pt x="746820" y="2862499"/>
                  </a:lnTo>
                  <a:lnTo>
                    <a:pt x="749327" y="2812007"/>
                  </a:lnTo>
                  <a:lnTo>
                    <a:pt x="756847" y="2762293"/>
                  </a:lnTo>
                  <a:lnTo>
                    <a:pt x="769382" y="2714134"/>
                  </a:lnTo>
                  <a:lnTo>
                    <a:pt x="786930" y="2668308"/>
                  </a:lnTo>
                  <a:lnTo>
                    <a:pt x="1118527" y="1903628"/>
                  </a:lnTo>
                  <a:lnTo>
                    <a:pt x="1117625" y="1903120"/>
                  </a:lnTo>
                  <a:lnTo>
                    <a:pt x="1081370" y="1860395"/>
                  </a:lnTo>
                  <a:lnTo>
                    <a:pt x="726236" y="1044308"/>
                  </a:lnTo>
                  <a:lnTo>
                    <a:pt x="713599" y="1004833"/>
                  </a:lnTo>
                  <a:lnTo>
                    <a:pt x="709387" y="962748"/>
                  </a:lnTo>
                  <a:lnTo>
                    <a:pt x="713599" y="920664"/>
                  </a:lnTo>
                  <a:lnTo>
                    <a:pt x="726269" y="881113"/>
                  </a:lnTo>
                  <a:lnTo>
                    <a:pt x="1072134" y="83540"/>
                  </a:lnTo>
                  <a:lnTo>
                    <a:pt x="1092140" y="48670"/>
                  </a:lnTo>
                  <a:lnTo>
                    <a:pt x="1147307" y="5780"/>
                  </a:lnTo>
                  <a:lnTo>
                    <a:pt x="1179944" y="0"/>
                  </a:lnTo>
                  <a:lnTo>
                    <a:pt x="1873237" y="0"/>
                  </a:lnTo>
                  <a:lnTo>
                    <a:pt x="1934824" y="22377"/>
                  </a:lnTo>
                  <a:lnTo>
                    <a:pt x="1979561" y="83540"/>
                  </a:lnTo>
                  <a:lnTo>
                    <a:pt x="1990756" y="109245"/>
                  </a:lnTo>
                  <a:lnTo>
                    <a:pt x="1219276" y="109245"/>
                  </a:lnTo>
                  <a:lnTo>
                    <a:pt x="1190345" y="114369"/>
                  </a:lnTo>
                  <a:lnTo>
                    <a:pt x="1141437" y="152391"/>
                  </a:lnTo>
                  <a:lnTo>
                    <a:pt x="817054" y="890447"/>
                  </a:lnTo>
                  <a:lnTo>
                    <a:pt x="802119" y="962748"/>
                  </a:lnTo>
                  <a:lnTo>
                    <a:pt x="805853" y="1000057"/>
                  </a:lnTo>
                  <a:lnTo>
                    <a:pt x="1123708" y="1742198"/>
                  </a:lnTo>
                  <a:lnTo>
                    <a:pt x="1152197" y="1785777"/>
                  </a:lnTo>
                  <a:lnTo>
                    <a:pt x="1168692" y="1799031"/>
                  </a:lnTo>
                  <a:lnTo>
                    <a:pt x="1125080" y="1899602"/>
                  </a:lnTo>
                  <a:lnTo>
                    <a:pt x="1160405" y="1914698"/>
                  </a:lnTo>
                  <a:lnTo>
                    <a:pt x="1177010" y="1916163"/>
                  </a:lnTo>
                  <a:lnTo>
                    <a:pt x="4270916" y="1916163"/>
                  </a:lnTo>
                  <a:lnTo>
                    <a:pt x="4598492" y="2668308"/>
                  </a:lnTo>
                  <a:lnTo>
                    <a:pt x="4616040" y="2714134"/>
                  </a:lnTo>
                  <a:lnTo>
                    <a:pt x="4628574" y="2762293"/>
                  </a:lnTo>
                  <a:lnTo>
                    <a:pt x="4636095" y="2812007"/>
                  </a:lnTo>
                  <a:lnTo>
                    <a:pt x="4638601" y="2862499"/>
                  </a:lnTo>
                  <a:lnTo>
                    <a:pt x="4636095" y="2912991"/>
                  </a:lnTo>
                  <a:lnTo>
                    <a:pt x="4628574" y="2962707"/>
                  </a:lnTo>
                  <a:lnTo>
                    <a:pt x="4616040" y="3010869"/>
                  </a:lnTo>
                  <a:lnTo>
                    <a:pt x="4598492" y="3056699"/>
                  </a:lnTo>
                  <a:lnTo>
                    <a:pt x="3771290" y="4956035"/>
                  </a:lnTo>
                  <a:lnTo>
                    <a:pt x="3746973" y="5005831"/>
                  </a:lnTo>
                  <a:lnTo>
                    <a:pt x="3717356" y="5049330"/>
                  </a:lnTo>
                  <a:lnTo>
                    <a:pt x="3683248" y="5086034"/>
                  </a:lnTo>
                  <a:lnTo>
                    <a:pt x="3645461" y="5115447"/>
                  </a:lnTo>
                  <a:lnTo>
                    <a:pt x="3604805" y="5137072"/>
                  </a:lnTo>
                  <a:lnTo>
                    <a:pt x="3562090" y="5150411"/>
                  </a:lnTo>
                  <a:lnTo>
                    <a:pt x="3518128" y="5154968"/>
                  </a:lnTo>
                  <a:close/>
                </a:path>
                <a:path w="4638675" h="5155565">
                  <a:moveTo>
                    <a:pt x="2186940" y="559714"/>
                  </a:moveTo>
                  <a:lnTo>
                    <a:pt x="2092096" y="559714"/>
                  </a:lnTo>
                  <a:lnTo>
                    <a:pt x="1928164" y="183311"/>
                  </a:lnTo>
                  <a:lnTo>
                    <a:pt x="1911006" y="152391"/>
                  </a:lnTo>
                  <a:lnTo>
                    <a:pt x="1888497" y="129081"/>
                  </a:lnTo>
                  <a:lnTo>
                    <a:pt x="1862258" y="114369"/>
                  </a:lnTo>
                  <a:lnTo>
                    <a:pt x="1833905" y="109245"/>
                  </a:lnTo>
                  <a:lnTo>
                    <a:pt x="1990756" y="109245"/>
                  </a:lnTo>
                  <a:lnTo>
                    <a:pt x="2186940" y="559714"/>
                  </a:lnTo>
                  <a:close/>
                </a:path>
                <a:path w="4638675" h="5155565">
                  <a:moveTo>
                    <a:pt x="1830971" y="1806930"/>
                  </a:moveTo>
                  <a:lnTo>
                    <a:pt x="1216342" y="1806930"/>
                  </a:lnTo>
                  <a:lnTo>
                    <a:pt x="1208925" y="1806602"/>
                  </a:lnTo>
                  <a:lnTo>
                    <a:pt x="1201620" y="1805627"/>
                  </a:lnTo>
                  <a:lnTo>
                    <a:pt x="1194443" y="1804021"/>
                  </a:lnTo>
                  <a:lnTo>
                    <a:pt x="1187411" y="1801799"/>
                  </a:lnTo>
                  <a:lnTo>
                    <a:pt x="1167511" y="1790674"/>
                  </a:lnTo>
                  <a:lnTo>
                    <a:pt x="1610563" y="768972"/>
                  </a:lnTo>
                  <a:lnTo>
                    <a:pt x="1636013" y="719176"/>
                  </a:lnTo>
                  <a:lnTo>
                    <a:pt x="1666141" y="675677"/>
                  </a:lnTo>
                  <a:lnTo>
                    <a:pt x="1700384" y="638972"/>
                  </a:lnTo>
                  <a:lnTo>
                    <a:pt x="1738181" y="609559"/>
                  </a:lnTo>
                  <a:lnTo>
                    <a:pt x="1778973" y="587935"/>
                  </a:lnTo>
                  <a:lnTo>
                    <a:pt x="1822197" y="574596"/>
                  </a:lnTo>
                  <a:lnTo>
                    <a:pt x="1867293" y="570039"/>
                  </a:lnTo>
                  <a:lnTo>
                    <a:pt x="2097722" y="570039"/>
                  </a:lnTo>
                  <a:lnTo>
                    <a:pt x="2233217" y="881189"/>
                  </a:lnTo>
                  <a:lnTo>
                    <a:pt x="2244394" y="916110"/>
                  </a:lnTo>
                  <a:lnTo>
                    <a:pt x="2248128" y="953419"/>
                  </a:lnTo>
                  <a:lnTo>
                    <a:pt x="2244394" y="990725"/>
                  </a:lnTo>
                  <a:lnTo>
                    <a:pt x="1925218" y="1732864"/>
                  </a:lnTo>
                  <a:lnTo>
                    <a:pt x="1885562" y="1787090"/>
                  </a:lnTo>
                  <a:lnTo>
                    <a:pt x="1830971" y="1806930"/>
                  </a:lnTo>
                  <a:close/>
                </a:path>
                <a:path w="4638675" h="5155565">
                  <a:moveTo>
                    <a:pt x="4270916" y="1916163"/>
                  </a:moveTo>
                  <a:lnTo>
                    <a:pt x="1870303" y="1916163"/>
                  </a:lnTo>
                  <a:lnTo>
                    <a:pt x="1902286" y="1910384"/>
                  </a:lnTo>
                  <a:lnTo>
                    <a:pt x="1931884" y="1893790"/>
                  </a:lnTo>
                  <a:lnTo>
                    <a:pt x="1976615" y="1832622"/>
                  </a:lnTo>
                  <a:lnTo>
                    <a:pt x="2324011" y="1034973"/>
                  </a:lnTo>
                  <a:lnTo>
                    <a:pt x="2336648" y="995499"/>
                  </a:lnTo>
                  <a:lnTo>
                    <a:pt x="2340860" y="953415"/>
                  </a:lnTo>
                  <a:lnTo>
                    <a:pt x="2336648" y="911335"/>
                  </a:lnTo>
                  <a:lnTo>
                    <a:pt x="2324011" y="871867"/>
                  </a:lnTo>
                  <a:lnTo>
                    <a:pt x="2192566" y="570039"/>
                  </a:lnTo>
                  <a:lnTo>
                    <a:pt x="3518128" y="570039"/>
                  </a:lnTo>
                  <a:lnTo>
                    <a:pt x="3562090" y="574596"/>
                  </a:lnTo>
                  <a:lnTo>
                    <a:pt x="3604805" y="587935"/>
                  </a:lnTo>
                  <a:lnTo>
                    <a:pt x="3645461" y="609559"/>
                  </a:lnTo>
                  <a:lnTo>
                    <a:pt x="3683248" y="638972"/>
                  </a:lnTo>
                  <a:lnTo>
                    <a:pt x="3717356" y="675677"/>
                  </a:lnTo>
                  <a:lnTo>
                    <a:pt x="3746973" y="719176"/>
                  </a:lnTo>
                  <a:lnTo>
                    <a:pt x="3771290" y="768972"/>
                  </a:lnTo>
                  <a:lnTo>
                    <a:pt x="4270916" y="1916163"/>
                  </a:lnTo>
                  <a:close/>
                </a:path>
                <a:path w="4638675" h="5155565">
                  <a:moveTo>
                    <a:pt x="673696" y="4239780"/>
                  </a:moveTo>
                  <a:lnTo>
                    <a:pt x="272376" y="4239780"/>
                  </a:lnTo>
                  <a:lnTo>
                    <a:pt x="253487" y="4236433"/>
                  </a:lnTo>
                  <a:lnTo>
                    <a:pt x="221550" y="4211603"/>
                  </a:lnTo>
                  <a:lnTo>
                    <a:pt x="9753" y="3729697"/>
                  </a:lnTo>
                  <a:lnTo>
                    <a:pt x="0" y="3682485"/>
                  </a:lnTo>
                  <a:lnTo>
                    <a:pt x="2438" y="3658124"/>
                  </a:lnTo>
                  <a:lnTo>
                    <a:pt x="209969" y="3173552"/>
                  </a:lnTo>
                  <a:lnTo>
                    <a:pt x="236300" y="3138146"/>
                  </a:lnTo>
                  <a:lnTo>
                    <a:pt x="272376" y="3125190"/>
                  </a:lnTo>
                  <a:lnTo>
                    <a:pt x="673696" y="3125190"/>
                  </a:lnTo>
                  <a:lnTo>
                    <a:pt x="724037" y="3153367"/>
                  </a:lnTo>
                  <a:lnTo>
                    <a:pt x="936332" y="3635273"/>
                  </a:lnTo>
                  <a:lnTo>
                    <a:pt x="946086" y="3682485"/>
                  </a:lnTo>
                  <a:lnTo>
                    <a:pt x="943648" y="3706846"/>
                  </a:lnTo>
                  <a:lnTo>
                    <a:pt x="735241" y="4191419"/>
                  </a:lnTo>
                  <a:lnTo>
                    <a:pt x="709341" y="4226825"/>
                  </a:lnTo>
                  <a:lnTo>
                    <a:pt x="673696" y="4239780"/>
                  </a:lnTo>
                  <a:close/>
                </a:path>
              </a:pathLst>
            </a:custGeom>
            <a:solidFill>
              <a:srgbClr val="808080">
                <a:alpha val="14898"/>
              </a:srgbClr>
            </a:solidFill>
          </p:spPr>
          <p:txBody>
            <a:bodyPr wrap="square" lIns="0" tIns="0" rIns="0" bIns="0" rtlCol="0"/>
            <a:lstStyle/>
            <a:p/>
          </p:txBody>
        </p:sp>
        <p:pic>
          <p:nvPicPr>
            <p:cNvPr id="4" name="object 4"/>
            <p:cNvPicPr/>
            <p:nvPr/>
          </p:nvPicPr>
          <p:blipFill>
            <a:blip r:embed="rId1" cstate="print"/>
            <a:stretch>
              <a:fillRect/>
            </a:stretch>
          </p:blipFill>
          <p:spPr>
            <a:xfrm>
              <a:off x="6854951" y="1716024"/>
              <a:ext cx="3203448" cy="3425952"/>
            </a:xfrm>
            <a:prstGeom prst="rect">
              <a:avLst/>
            </a:prstGeom>
          </p:spPr>
        </p:pic>
      </p:grpSp>
      <p:sp>
        <p:nvSpPr>
          <p:cNvPr id="5" name="object 5"/>
          <p:cNvSpPr txBox="1"/>
          <p:nvPr/>
        </p:nvSpPr>
        <p:spPr>
          <a:xfrm>
            <a:off x="4278439" y="1241069"/>
            <a:ext cx="2468880" cy="514350"/>
          </a:xfrm>
          <a:prstGeom prst="rect">
            <a:avLst/>
          </a:prstGeom>
        </p:spPr>
        <p:txBody>
          <a:bodyPr vert="horz" wrap="square" lIns="0" tIns="13335" rIns="0" bIns="0" rtlCol="0">
            <a:spAutoFit/>
          </a:bodyPr>
          <a:lstStyle/>
          <a:p>
            <a:pPr marL="12700">
              <a:lnSpc>
                <a:spcPct val="100000"/>
              </a:lnSpc>
              <a:spcBef>
                <a:spcPts val="105"/>
              </a:spcBef>
            </a:pPr>
            <a:r>
              <a:rPr sz="3200" b="1" spc="-5" dirty="0">
                <a:latin typeface="Times New Roman" panose="02020603050405020304"/>
                <a:cs typeface="Times New Roman" panose="02020603050405020304"/>
              </a:rPr>
              <a:t>TITLE</a:t>
            </a:r>
            <a:r>
              <a:rPr sz="3200" b="1" spc="-60" dirty="0">
                <a:latin typeface="Times New Roman" panose="02020603050405020304"/>
                <a:cs typeface="Times New Roman" panose="02020603050405020304"/>
              </a:rPr>
              <a:t> </a:t>
            </a:r>
            <a:r>
              <a:rPr sz="3200" b="1" spc="-65" dirty="0">
                <a:latin typeface="Times New Roman" panose="02020603050405020304"/>
                <a:cs typeface="Times New Roman" panose="02020603050405020304"/>
              </a:rPr>
              <a:t>PAGE</a:t>
            </a:r>
            <a:endParaRPr sz="3200">
              <a:latin typeface="Times New Roman" panose="02020603050405020304"/>
              <a:cs typeface="Times New Roman" panose="02020603050405020304"/>
            </a:endParaRPr>
          </a:p>
        </p:txBody>
      </p:sp>
      <p:sp>
        <p:nvSpPr>
          <p:cNvPr id="6" name="object 6"/>
          <p:cNvSpPr txBox="1">
            <a:spLocks noGrp="1"/>
          </p:cNvSpPr>
          <p:nvPr>
            <p:ph type="title"/>
          </p:nvPr>
        </p:nvSpPr>
        <p:spPr>
          <a:xfrm>
            <a:off x="1808937" y="135546"/>
            <a:ext cx="7407275" cy="634365"/>
          </a:xfrm>
          <a:prstGeom prst="rect">
            <a:avLst/>
          </a:prstGeom>
        </p:spPr>
        <p:txBody>
          <a:bodyPr vert="horz" wrap="square" lIns="0" tIns="12065" rIns="0" bIns="0" rtlCol="0">
            <a:spAutoFit/>
          </a:bodyPr>
          <a:lstStyle/>
          <a:p>
            <a:pPr marL="12700">
              <a:lnSpc>
                <a:spcPct val="100000"/>
              </a:lnSpc>
              <a:spcBef>
                <a:spcPts val="95"/>
              </a:spcBef>
            </a:pPr>
            <a:r>
              <a:rPr sz="4000" b="0" dirty="0">
                <a:solidFill>
                  <a:srgbClr val="1F487C"/>
                </a:solidFill>
                <a:latin typeface="PMingLiU-ExtB" panose="02020500000000000000" charset="-120"/>
                <a:cs typeface="PMingLiU-ExtB" panose="02020500000000000000" charset="-120"/>
              </a:rPr>
              <a:t>SMART</a:t>
            </a:r>
            <a:r>
              <a:rPr sz="4000" b="0" spc="-15" dirty="0">
                <a:solidFill>
                  <a:srgbClr val="1F487C"/>
                </a:solidFill>
                <a:latin typeface="PMingLiU-ExtB" panose="02020500000000000000" charset="-120"/>
                <a:cs typeface="PMingLiU-ExtB" panose="02020500000000000000" charset="-120"/>
              </a:rPr>
              <a:t> </a:t>
            </a:r>
            <a:r>
              <a:rPr sz="4000" b="0" dirty="0">
                <a:solidFill>
                  <a:srgbClr val="1F487C"/>
                </a:solidFill>
                <a:latin typeface="PMingLiU-ExtB" panose="02020500000000000000" charset="-120"/>
                <a:cs typeface="PMingLiU-ExtB" panose="02020500000000000000" charset="-120"/>
              </a:rPr>
              <a:t>INDIA</a:t>
            </a:r>
            <a:r>
              <a:rPr sz="4000" b="0" spc="-10" dirty="0">
                <a:solidFill>
                  <a:srgbClr val="1F487C"/>
                </a:solidFill>
                <a:latin typeface="PMingLiU-ExtB" panose="02020500000000000000" charset="-120"/>
                <a:cs typeface="PMingLiU-ExtB" panose="02020500000000000000" charset="-120"/>
              </a:rPr>
              <a:t> </a:t>
            </a:r>
            <a:r>
              <a:rPr sz="4000" b="0" dirty="0">
                <a:solidFill>
                  <a:srgbClr val="1F487C"/>
                </a:solidFill>
                <a:latin typeface="PMingLiU-ExtB" panose="02020500000000000000" charset="-120"/>
                <a:cs typeface="PMingLiU-ExtB" panose="02020500000000000000" charset="-120"/>
              </a:rPr>
              <a:t>HACKATHON</a:t>
            </a:r>
            <a:r>
              <a:rPr sz="4000" b="0" spc="-10" dirty="0">
                <a:solidFill>
                  <a:srgbClr val="1F487C"/>
                </a:solidFill>
                <a:latin typeface="PMingLiU-ExtB" panose="02020500000000000000" charset="-120"/>
                <a:cs typeface="PMingLiU-ExtB" panose="02020500000000000000" charset="-120"/>
              </a:rPr>
              <a:t> </a:t>
            </a:r>
            <a:r>
              <a:rPr sz="4000" b="0" dirty="0">
                <a:solidFill>
                  <a:srgbClr val="1F487C"/>
                </a:solidFill>
                <a:latin typeface="PMingLiU-ExtB" panose="02020500000000000000" charset="-120"/>
                <a:cs typeface="PMingLiU-ExtB" panose="02020500000000000000" charset="-120"/>
              </a:rPr>
              <a:t>2024</a:t>
            </a:r>
            <a:endParaRPr sz="4000">
              <a:latin typeface="PMingLiU-ExtB" panose="02020500000000000000" charset="-120"/>
              <a:cs typeface="PMingLiU-ExtB" panose="02020500000000000000" charset="-120"/>
            </a:endParaRPr>
          </a:p>
        </p:txBody>
      </p:sp>
      <p:sp>
        <p:nvSpPr>
          <p:cNvPr id="7" name="object 7"/>
          <p:cNvSpPr txBox="1"/>
          <p:nvPr/>
        </p:nvSpPr>
        <p:spPr>
          <a:xfrm>
            <a:off x="304800" y="2221497"/>
            <a:ext cx="8911412" cy="4152419"/>
          </a:xfrm>
          <a:prstGeom prst="rect">
            <a:avLst/>
          </a:prstGeom>
        </p:spPr>
        <p:txBody>
          <a:bodyPr vert="horz" wrap="square" lIns="0" tIns="12700" rIns="0" bIns="0" rtlCol="0">
            <a:spAutoFit/>
          </a:bodyPr>
          <a:lstStyle/>
          <a:p>
            <a:pPr marL="298450" indent="-285750">
              <a:lnSpc>
                <a:spcPct val="100000"/>
              </a:lnSpc>
              <a:spcBef>
                <a:spcPts val="100"/>
              </a:spcBef>
              <a:buFont typeface="Arial MT"/>
              <a:buChar char="•"/>
              <a:tabLst>
                <a:tab pos="297815" algn="l"/>
                <a:tab pos="298450" algn="l"/>
              </a:tabLst>
            </a:pPr>
            <a:r>
              <a:rPr sz="2400" b="1" spc="-5" dirty="0">
                <a:latin typeface="Arial" panose="020B0604020202020204"/>
                <a:cs typeface="Arial" panose="020B0604020202020204"/>
              </a:rPr>
              <a:t>Problem</a:t>
            </a:r>
            <a:r>
              <a:rPr sz="2400" b="1" spc="-15" dirty="0">
                <a:latin typeface="Arial" panose="020B0604020202020204"/>
                <a:cs typeface="Arial" panose="020B0604020202020204"/>
              </a:rPr>
              <a:t> </a:t>
            </a:r>
            <a:r>
              <a:rPr sz="2400" b="1" spc="-5" dirty="0">
                <a:latin typeface="Arial" panose="020B0604020202020204"/>
                <a:cs typeface="Arial" panose="020B0604020202020204"/>
              </a:rPr>
              <a:t>Statement</a:t>
            </a:r>
            <a:r>
              <a:rPr sz="2400" b="1" spc="-15" dirty="0">
                <a:latin typeface="Arial" panose="020B0604020202020204"/>
                <a:cs typeface="Arial" panose="020B0604020202020204"/>
              </a:rPr>
              <a:t> </a:t>
            </a:r>
            <a:r>
              <a:rPr sz="2400" b="1" spc="-5" dirty="0">
                <a:latin typeface="Arial" panose="020B0604020202020204"/>
                <a:cs typeface="Arial" panose="020B0604020202020204"/>
              </a:rPr>
              <a:t>ID</a:t>
            </a:r>
            <a:r>
              <a:rPr sz="2400" b="1" spc="-10" dirty="0">
                <a:latin typeface="Arial" panose="020B0604020202020204"/>
                <a:cs typeface="Arial" panose="020B0604020202020204"/>
              </a:rPr>
              <a:t> </a:t>
            </a:r>
            <a:r>
              <a:rPr sz="2400" b="1" dirty="0">
                <a:latin typeface="Arial" panose="020B0604020202020204"/>
                <a:cs typeface="Arial" panose="020B0604020202020204"/>
              </a:rPr>
              <a:t>–</a:t>
            </a:r>
            <a:r>
              <a:rPr sz="2400" b="1" spc="-10" dirty="0">
                <a:latin typeface="Arial" panose="020B0604020202020204"/>
                <a:cs typeface="Arial" panose="020B0604020202020204"/>
              </a:rPr>
              <a:t> </a:t>
            </a:r>
            <a:r>
              <a:rPr sz="2400" b="1" dirty="0">
                <a:latin typeface="Arial" panose="020B0604020202020204"/>
                <a:cs typeface="Arial" panose="020B0604020202020204"/>
              </a:rPr>
              <a:t>1597</a:t>
            </a:r>
            <a:endParaRPr sz="2400" dirty="0">
              <a:latin typeface="Arial" panose="020B0604020202020204"/>
              <a:cs typeface="Arial" panose="020B0604020202020204"/>
            </a:endParaRPr>
          </a:p>
          <a:p>
            <a:pPr>
              <a:lnSpc>
                <a:spcPct val="100000"/>
              </a:lnSpc>
              <a:spcBef>
                <a:spcPts val="5"/>
              </a:spcBef>
              <a:buFont typeface="Arial MT"/>
              <a:buChar char="•"/>
            </a:pPr>
            <a:endParaRPr sz="2500" dirty="0">
              <a:latin typeface="Arial" panose="020B0604020202020204"/>
              <a:cs typeface="Arial" panose="020B0604020202020204"/>
            </a:endParaRPr>
          </a:p>
          <a:p>
            <a:pPr marL="298450" indent="-285750">
              <a:lnSpc>
                <a:spcPct val="100000"/>
              </a:lnSpc>
              <a:buFont typeface="Arial MT"/>
              <a:buChar char="•"/>
              <a:tabLst>
                <a:tab pos="297815" algn="l"/>
                <a:tab pos="298450" algn="l"/>
              </a:tabLst>
            </a:pPr>
            <a:r>
              <a:rPr sz="2400" b="1" spc="-5" dirty="0">
                <a:latin typeface="Arial" panose="020B0604020202020204"/>
                <a:cs typeface="Arial" panose="020B0604020202020204"/>
              </a:rPr>
              <a:t>Problem</a:t>
            </a:r>
            <a:r>
              <a:rPr sz="2400" b="1" spc="-10" dirty="0">
                <a:latin typeface="Arial" panose="020B0604020202020204"/>
                <a:cs typeface="Arial" panose="020B0604020202020204"/>
              </a:rPr>
              <a:t> </a:t>
            </a:r>
            <a:r>
              <a:rPr sz="2400" b="1" spc="-5" dirty="0">
                <a:latin typeface="Arial" panose="020B0604020202020204"/>
                <a:cs typeface="Arial" panose="020B0604020202020204"/>
              </a:rPr>
              <a:t>Statement</a:t>
            </a:r>
            <a:r>
              <a:rPr sz="2400" b="1" spc="-10" dirty="0">
                <a:latin typeface="Arial" panose="020B0604020202020204"/>
                <a:cs typeface="Arial" panose="020B0604020202020204"/>
              </a:rPr>
              <a:t> Title- </a:t>
            </a:r>
            <a:r>
              <a:rPr sz="2400" b="1" spc="-5" dirty="0">
                <a:latin typeface="Arial" panose="020B0604020202020204"/>
                <a:cs typeface="Arial" panose="020B0604020202020204"/>
              </a:rPr>
              <a:t>Student Innovation</a:t>
            </a:r>
            <a:endParaRPr sz="2400" dirty="0">
              <a:latin typeface="Arial" panose="020B0604020202020204"/>
              <a:cs typeface="Arial" panose="020B0604020202020204"/>
            </a:endParaRPr>
          </a:p>
          <a:p>
            <a:pPr>
              <a:lnSpc>
                <a:spcPct val="100000"/>
              </a:lnSpc>
              <a:spcBef>
                <a:spcPts val="5"/>
              </a:spcBef>
              <a:buFont typeface="Arial MT"/>
              <a:buChar char="•"/>
            </a:pPr>
            <a:endParaRPr sz="2500" dirty="0">
              <a:latin typeface="Arial" panose="020B0604020202020204"/>
              <a:cs typeface="Arial" panose="020B0604020202020204"/>
            </a:endParaRPr>
          </a:p>
          <a:p>
            <a:pPr marL="298450" indent="-285750">
              <a:lnSpc>
                <a:spcPct val="100000"/>
              </a:lnSpc>
              <a:buFont typeface="Arial MT"/>
              <a:buChar char="•"/>
              <a:tabLst>
                <a:tab pos="297815" algn="l"/>
                <a:tab pos="298450" algn="l"/>
              </a:tabLst>
            </a:pPr>
            <a:r>
              <a:rPr sz="2400" b="1" spc="-5" dirty="0">
                <a:latin typeface="Arial" panose="020B0604020202020204"/>
                <a:cs typeface="Arial" panose="020B0604020202020204"/>
              </a:rPr>
              <a:t>Theme-</a:t>
            </a:r>
            <a:r>
              <a:rPr sz="2400" b="1" spc="-15" dirty="0">
                <a:latin typeface="Arial" panose="020B0604020202020204"/>
                <a:cs typeface="Arial" panose="020B0604020202020204"/>
              </a:rPr>
              <a:t> </a:t>
            </a:r>
            <a:r>
              <a:rPr sz="2400" b="1" spc="-30" dirty="0">
                <a:latin typeface="Arial" panose="020B0604020202020204"/>
                <a:cs typeface="Arial" panose="020B0604020202020204"/>
              </a:rPr>
              <a:t>MedTech</a:t>
            </a:r>
            <a:r>
              <a:rPr sz="2400" b="1" spc="-10" dirty="0">
                <a:latin typeface="Arial" panose="020B0604020202020204"/>
                <a:cs typeface="Arial" panose="020B0604020202020204"/>
              </a:rPr>
              <a:t> </a:t>
            </a:r>
            <a:r>
              <a:rPr sz="2400" b="1" dirty="0">
                <a:latin typeface="Arial" panose="020B0604020202020204"/>
                <a:cs typeface="Arial" panose="020B0604020202020204"/>
              </a:rPr>
              <a:t>/</a:t>
            </a:r>
            <a:r>
              <a:rPr sz="2400" b="1" spc="-10" dirty="0">
                <a:latin typeface="Arial" panose="020B0604020202020204"/>
                <a:cs typeface="Arial" panose="020B0604020202020204"/>
              </a:rPr>
              <a:t> </a:t>
            </a:r>
            <a:r>
              <a:rPr sz="2400" b="1" spc="-30" dirty="0">
                <a:latin typeface="Arial" panose="020B0604020202020204"/>
                <a:cs typeface="Arial" panose="020B0604020202020204"/>
              </a:rPr>
              <a:t>BioTech</a:t>
            </a:r>
            <a:r>
              <a:rPr sz="2400" b="1" spc="-15" dirty="0">
                <a:latin typeface="Arial" panose="020B0604020202020204"/>
                <a:cs typeface="Arial" panose="020B0604020202020204"/>
              </a:rPr>
              <a:t> </a:t>
            </a:r>
            <a:r>
              <a:rPr sz="2400" b="1" dirty="0">
                <a:latin typeface="Arial" panose="020B0604020202020204"/>
                <a:cs typeface="Arial" panose="020B0604020202020204"/>
              </a:rPr>
              <a:t>/</a:t>
            </a:r>
            <a:r>
              <a:rPr sz="2400" b="1" spc="-10" dirty="0">
                <a:latin typeface="Arial" panose="020B0604020202020204"/>
                <a:cs typeface="Arial" panose="020B0604020202020204"/>
              </a:rPr>
              <a:t> </a:t>
            </a:r>
            <a:r>
              <a:rPr sz="2400" b="1" spc="-20" dirty="0">
                <a:latin typeface="Arial" panose="020B0604020202020204"/>
                <a:cs typeface="Arial" panose="020B0604020202020204"/>
              </a:rPr>
              <a:t>HealthTech</a:t>
            </a:r>
            <a:endParaRPr sz="2400" dirty="0">
              <a:latin typeface="Arial" panose="020B0604020202020204"/>
              <a:cs typeface="Arial" panose="020B0604020202020204"/>
            </a:endParaRPr>
          </a:p>
          <a:p>
            <a:pPr>
              <a:lnSpc>
                <a:spcPct val="100000"/>
              </a:lnSpc>
              <a:spcBef>
                <a:spcPts val="5"/>
              </a:spcBef>
              <a:buFont typeface="Arial MT"/>
              <a:buChar char="•"/>
            </a:pPr>
            <a:endParaRPr sz="2500" dirty="0">
              <a:latin typeface="Arial" panose="020B0604020202020204"/>
              <a:cs typeface="Arial" panose="020B0604020202020204"/>
            </a:endParaRPr>
          </a:p>
          <a:p>
            <a:pPr marL="298450" indent="-285750">
              <a:lnSpc>
                <a:spcPct val="100000"/>
              </a:lnSpc>
              <a:buFont typeface="Arial MT"/>
              <a:buChar char="•"/>
              <a:tabLst>
                <a:tab pos="297815" algn="l"/>
                <a:tab pos="298450" algn="l"/>
              </a:tabLst>
            </a:pPr>
            <a:r>
              <a:rPr sz="2400" b="1" spc="-5" dirty="0">
                <a:latin typeface="Arial" panose="020B0604020202020204"/>
                <a:cs typeface="Arial" panose="020B0604020202020204"/>
              </a:rPr>
              <a:t>PS</a:t>
            </a:r>
            <a:r>
              <a:rPr sz="2400" b="1" spc="-20" dirty="0">
                <a:latin typeface="Arial" panose="020B0604020202020204"/>
                <a:cs typeface="Arial" panose="020B0604020202020204"/>
              </a:rPr>
              <a:t> </a:t>
            </a:r>
            <a:r>
              <a:rPr sz="2400" b="1" spc="-5" dirty="0">
                <a:latin typeface="Arial" panose="020B0604020202020204"/>
                <a:cs typeface="Arial" panose="020B0604020202020204"/>
              </a:rPr>
              <a:t>Category-</a:t>
            </a:r>
            <a:r>
              <a:rPr sz="2400" b="1" spc="-15" dirty="0">
                <a:latin typeface="Arial" panose="020B0604020202020204"/>
                <a:cs typeface="Arial" panose="020B0604020202020204"/>
              </a:rPr>
              <a:t> </a:t>
            </a:r>
            <a:r>
              <a:rPr sz="2400" b="1" spc="-5" dirty="0">
                <a:latin typeface="Arial" panose="020B0604020202020204"/>
                <a:cs typeface="Arial" panose="020B0604020202020204"/>
              </a:rPr>
              <a:t>Software</a:t>
            </a:r>
            <a:endParaRPr sz="2400" dirty="0">
              <a:latin typeface="Arial" panose="020B0604020202020204"/>
              <a:cs typeface="Arial" panose="020B0604020202020204"/>
            </a:endParaRPr>
          </a:p>
          <a:p>
            <a:pPr>
              <a:lnSpc>
                <a:spcPct val="100000"/>
              </a:lnSpc>
              <a:spcBef>
                <a:spcPts val="5"/>
              </a:spcBef>
              <a:buFont typeface="Arial MT"/>
              <a:buChar char="•"/>
            </a:pPr>
            <a:endParaRPr sz="2500" dirty="0">
              <a:latin typeface="Arial" panose="020B0604020202020204"/>
              <a:cs typeface="Arial" panose="020B0604020202020204"/>
            </a:endParaRPr>
          </a:p>
          <a:p>
            <a:pPr marL="298450" indent="-285750">
              <a:lnSpc>
                <a:spcPct val="100000"/>
              </a:lnSpc>
              <a:buFont typeface="Arial MT"/>
              <a:buChar char="•"/>
              <a:tabLst>
                <a:tab pos="297815" algn="l"/>
                <a:tab pos="298450" algn="l"/>
              </a:tabLst>
            </a:pPr>
            <a:r>
              <a:rPr sz="2400" b="1" spc="-50" dirty="0">
                <a:latin typeface="Arial" panose="020B0604020202020204"/>
                <a:cs typeface="Arial" panose="020B0604020202020204"/>
              </a:rPr>
              <a:t>Team</a:t>
            </a:r>
            <a:r>
              <a:rPr sz="2400" b="1" spc="-40" dirty="0">
                <a:latin typeface="Arial" panose="020B0604020202020204"/>
                <a:cs typeface="Arial" panose="020B0604020202020204"/>
              </a:rPr>
              <a:t> </a:t>
            </a:r>
            <a:r>
              <a:rPr sz="2400" b="1" spc="-5" dirty="0">
                <a:latin typeface="Arial" panose="020B0604020202020204"/>
                <a:cs typeface="Arial" panose="020B0604020202020204"/>
              </a:rPr>
              <a:t>ID-</a:t>
            </a:r>
            <a:endParaRPr sz="2400" dirty="0">
              <a:latin typeface="Arial" panose="020B0604020202020204"/>
              <a:cs typeface="Arial" panose="020B0604020202020204"/>
            </a:endParaRPr>
          </a:p>
          <a:p>
            <a:pPr>
              <a:lnSpc>
                <a:spcPct val="100000"/>
              </a:lnSpc>
              <a:spcBef>
                <a:spcPts val="5"/>
              </a:spcBef>
              <a:buFont typeface="Arial MT"/>
              <a:buChar char="•"/>
            </a:pPr>
            <a:endParaRPr sz="2500" dirty="0">
              <a:latin typeface="Arial" panose="020B0604020202020204"/>
              <a:cs typeface="Arial" panose="020B0604020202020204"/>
            </a:endParaRPr>
          </a:p>
          <a:p>
            <a:pPr marL="298450" indent="-285750">
              <a:lnSpc>
                <a:spcPct val="100000"/>
              </a:lnSpc>
              <a:buFont typeface="Arial MT"/>
              <a:buChar char="•"/>
              <a:tabLst>
                <a:tab pos="297815" algn="l"/>
                <a:tab pos="298450" algn="l"/>
              </a:tabLst>
            </a:pPr>
            <a:r>
              <a:rPr sz="2400" b="1" spc="-50" dirty="0">
                <a:latin typeface="Arial" panose="020B0604020202020204"/>
                <a:cs typeface="Arial" panose="020B0604020202020204"/>
              </a:rPr>
              <a:t>Team</a:t>
            </a:r>
            <a:r>
              <a:rPr sz="2400" b="1" spc="-10" dirty="0">
                <a:latin typeface="Arial" panose="020B0604020202020204"/>
                <a:cs typeface="Arial" panose="020B0604020202020204"/>
              </a:rPr>
              <a:t> </a:t>
            </a:r>
            <a:r>
              <a:rPr sz="2400" b="1" dirty="0">
                <a:latin typeface="Arial" panose="020B0604020202020204"/>
                <a:cs typeface="Arial" panose="020B0604020202020204"/>
              </a:rPr>
              <a:t>Name</a:t>
            </a:r>
            <a:r>
              <a:rPr sz="2400" b="1" spc="-10" dirty="0">
                <a:latin typeface="Arial" panose="020B0604020202020204"/>
                <a:cs typeface="Arial" panose="020B0604020202020204"/>
              </a:rPr>
              <a:t> </a:t>
            </a:r>
            <a:r>
              <a:rPr sz="2400" b="1" spc="-5" dirty="0">
                <a:latin typeface="Arial" panose="020B0604020202020204"/>
                <a:cs typeface="Arial" panose="020B0604020202020204"/>
              </a:rPr>
              <a:t>(Registered on</a:t>
            </a:r>
            <a:r>
              <a:rPr sz="2400" b="1" spc="-10" dirty="0">
                <a:latin typeface="Arial" panose="020B0604020202020204"/>
                <a:cs typeface="Arial" panose="020B0604020202020204"/>
              </a:rPr>
              <a:t> </a:t>
            </a:r>
            <a:r>
              <a:rPr sz="2400" b="1" spc="-5" dirty="0">
                <a:latin typeface="Arial" panose="020B0604020202020204"/>
                <a:cs typeface="Arial" panose="020B0604020202020204"/>
              </a:rPr>
              <a:t>portal)</a:t>
            </a:r>
            <a:r>
              <a:rPr lang="en-IN" sz="2400" b="1" spc="-5" dirty="0">
                <a:latin typeface="Arial" panose="020B0604020202020204"/>
                <a:cs typeface="Arial" panose="020B0604020202020204"/>
              </a:rPr>
              <a:t> – BYTE BUSTERS</a:t>
            </a:r>
            <a:endParaRPr sz="2400" dirty="0">
              <a:latin typeface="Arial" panose="020B0604020202020204"/>
              <a:cs typeface="Arial" panose="020B0604020202020204"/>
            </a:endParaRPr>
          </a:p>
        </p:txBody>
      </p:sp>
      <p:grpSp>
        <p:nvGrpSpPr>
          <p:cNvPr id="8" name="object 8"/>
          <p:cNvGrpSpPr/>
          <p:nvPr/>
        </p:nvGrpSpPr>
        <p:grpSpPr>
          <a:xfrm>
            <a:off x="761" y="761"/>
            <a:ext cx="12190730" cy="6856730"/>
            <a:chOff x="761" y="761"/>
            <a:chExt cx="12190730" cy="6856730"/>
          </a:xfrm>
        </p:grpSpPr>
        <p:pic>
          <p:nvPicPr>
            <p:cNvPr id="9" name="object 9"/>
            <p:cNvPicPr/>
            <p:nvPr/>
          </p:nvPicPr>
          <p:blipFill>
            <a:blip r:embed="rId2" cstate="print"/>
            <a:stretch>
              <a:fillRect/>
            </a:stretch>
          </p:blipFill>
          <p:spPr>
            <a:xfrm>
              <a:off x="9803892" y="80772"/>
              <a:ext cx="2246376" cy="1149096"/>
            </a:xfrm>
            <a:prstGeom prst="rect">
              <a:avLst/>
            </a:prstGeom>
          </p:spPr>
        </p:pic>
        <p:sp>
          <p:nvSpPr>
            <p:cNvPr id="10" name="object 10"/>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19600" y="133350"/>
            <a:ext cx="2183130" cy="381635"/>
          </a:xfrm>
          <a:prstGeom prst="rect">
            <a:avLst/>
          </a:prstGeom>
        </p:spPr>
        <p:txBody>
          <a:bodyPr vert="horz" wrap="square" lIns="0" tIns="12700" rIns="0" bIns="0" rtlCol="0">
            <a:spAutoFit/>
          </a:bodyPr>
          <a:lstStyle/>
          <a:p>
            <a:pPr marL="12700" algn="ctr">
              <a:lnSpc>
                <a:spcPct val="100000"/>
              </a:lnSpc>
              <a:spcBef>
                <a:spcPts val="100"/>
              </a:spcBef>
            </a:pPr>
            <a:r>
              <a:rPr lang="en-US" sz="2400" spc="-5" dirty="0"/>
              <a:t>MEDIAID</a:t>
            </a:r>
            <a:endParaRPr sz="2400" spc="-5" dirty="0"/>
          </a:p>
        </p:txBody>
      </p:sp>
      <p:sp>
        <p:nvSpPr>
          <p:cNvPr id="3" name="object 3"/>
          <p:cNvSpPr txBox="1"/>
          <p:nvPr/>
        </p:nvSpPr>
        <p:spPr>
          <a:xfrm>
            <a:off x="1739265" y="554355"/>
            <a:ext cx="7525385" cy="320675"/>
          </a:xfrm>
          <a:prstGeom prst="rect">
            <a:avLst/>
          </a:prstGeom>
        </p:spPr>
        <p:txBody>
          <a:bodyPr vert="horz" wrap="square" lIns="0" tIns="13335" rIns="0" bIns="0" rtlCol="0">
            <a:spAutoFit/>
          </a:bodyPr>
          <a:lstStyle/>
          <a:p>
            <a:pPr marL="375920" indent="-363855" algn="l">
              <a:lnSpc>
                <a:spcPct val="100000"/>
              </a:lnSpc>
              <a:spcBef>
                <a:spcPts val="105"/>
              </a:spcBef>
              <a:buSzPct val="97000"/>
              <a:buFont typeface="Wingdings" panose="05000000000000000000"/>
              <a:buChar char=""/>
              <a:tabLst>
                <a:tab pos="376555" algn="l"/>
              </a:tabLst>
            </a:pPr>
            <a:r>
              <a:rPr sz="2000" b="1" u="heavy" spc="-5" dirty="0">
                <a:solidFill>
                  <a:srgbClr val="1F487C"/>
                </a:solidFill>
                <a:uFill>
                  <a:solidFill>
                    <a:srgbClr val="1F487C"/>
                  </a:solidFill>
                </a:uFill>
                <a:latin typeface="Arial" panose="020B0604020202020204"/>
                <a:cs typeface="Arial" panose="020B0604020202020204"/>
              </a:rPr>
              <a:t>Proposed</a:t>
            </a:r>
            <a:r>
              <a:rPr sz="2000" b="1" u="heavy" spc="5" dirty="0">
                <a:solidFill>
                  <a:srgbClr val="1F487C"/>
                </a:solidFill>
                <a:uFill>
                  <a:solidFill>
                    <a:srgbClr val="1F487C"/>
                  </a:solidFill>
                </a:uFill>
                <a:latin typeface="Arial" panose="020B0604020202020204"/>
                <a:cs typeface="Arial" panose="020B0604020202020204"/>
              </a:rPr>
              <a:t> </a:t>
            </a:r>
            <a:r>
              <a:rPr sz="2000" b="1" u="heavy" spc="-5" dirty="0">
                <a:solidFill>
                  <a:srgbClr val="1F487C"/>
                </a:solidFill>
                <a:uFill>
                  <a:solidFill>
                    <a:srgbClr val="1F487C"/>
                  </a:solidFill>
                </a:uFill>
                <a:latin typeface="Arial" panose="020B0604020202020204"/>
                <a:cs typeface="Arial" panose="020B0604020202020204"/>
              </a:rPr>
              <a:t>Solution</a:t>
            </a:r>
            <a:r>
              <a:rPr sz="2000" b="1" u="heavy" spc="5" dirty="0">
                <a:solidFill>
                  <a:srgbClr val="1F487C"/>
                </a:solidFill>
                <a:uFill>
                  <a:solidFill>
                    <a:srgbClr val="1F487C"/>
                  </a:solidFill>
                </a:uFill>
                <a:latin typeface="Arial" panose="020B0604020202020204"/>
                <a:cs typeface="Arial" panose="020B0604020202020204"/>
              </a:rPr>
              <a:t> </a:t>
            </a:r>
            <a:r>
              <a:rPr sz="2000" b="1" u="heavy" spc="-5" dirty="0">
                <a:solidFill>
                  <a:srgbClr val="1F487C"/>
                </a:solidFill>
                <a:uFill>
                  <a:solidFill>
                    <a:srgbClr val="1F487C"/>
                  </a:solidFill>
                </a:uFill>
                <a:latin typeface="Arial" panose="020B0604020202020204"/>
                <a:cs typeface="Arial" panose="020B0604020202020204"/>
              </a:rPr>
              <a:t>(Describe</a:t>
            </a:r>
            <a:r>
              <a:rPr sz="2000" b="1" u="heavy" spc="10" dirty="0">
                <a:solidFill>
                  <a:srgbClr val="1F487C"/>
                </a:solidFill>
                <a:uFill>
                  <a:solidFill>
                    <a:srgbClr val="1F487C"/>
                  </a:solidFill>
                </a:uFill>
                <a:latin typeface="Arial" panose="020B0604020202020204"/>
                <a:cs typeface="Arial" panose="020B0604020202020204"/>
              </a:rPr>
              <a:t> </a:t>
            </a:r>
            <a:r>
              <a:rPr sz="2000" b="1" u="heavy" spc="-5" dirty="0">
                <a:solidFill>
                  <a:srgbClr val="1F487C"/>
                </a:solidFill>
                <a:uFill>
                  <a:solidFill>
                    <a:srgbClr val="1F487C"/>
                  </a:solidFill>
                </a:uFill>
                <a:latin typeface="Arial" panose="020B0604020202020204"/>
                <a:cs typeface="Arial" panose="020B0604020202020204"/>
              </a:rPr>
              <a:t>your</a:t>
            </a:r>
            <a:r>
              <a:rPr sz="2000" b="1" u="heavy" spc="5" dirty="0">
                <a:solidFill>
                  <a:srgbClr val="1F487C"/>
                </a:solidFill>
                <a:uFill>
                  <a:solidFill>
                    <a:srgbClr val="1F487C"/>
                  </a:solidFill>
                </a:uFill>
                <a:latin typeface="Arial" panose="020B0604020202020204"/>
                <a:cs typeface="Arial" panose="020B0604020202020204"/>
              </a:rPr>
              <a:t> </a:t>
            </a:r>
            <a:r>
              <a:rPr sz="2000" b="1" u="heavy" spc="-5" dirty="0">
                <a:solidFill>
                  <a:srgbClr val="1F487C"/>
                </a:solidFill>
                <a:uFill>
                  <a:solidFill>
                    <a:srgbClr val="1F487C"/>
                  </a:solidFill>
                </a:uFill>
                <a:latin typeface="Arial" panose="020B0604020202020204"/>
                <a:cs typeface="Arial" panose="020B0604020202020204"/>
              </a:rPr>
              <a:t>Idea/Solution/Prototype)</a:t>
            </a:r>
            <a:endParaRPr sz="2000">
              <a:latin typeface="Arial MT"/>
              <a:cs typeface="Arial MT"/>
            </a:endParaRPr>
          </a:p>
        </p:txBody>
      </p:sp>
      <p:pic>
        <p:nvPicPr>
          <p:cNvPr id="4" name="object 4"/>
          <p:cNvPicPr/>
          <p:nvPr/>
        </p:nvPicPr>
        <p:blipFill>
          <a:blip r:embed="rId1" cstate="print"/>
          <a:stretch>
            <a:fillRect/>
          </a:stretch>
        </p:blipFill>
        <p:spPr>
          <a:xfrm>
            <a:off x="152400" y="76200"/>
            <a:ext cx="921385" cy="633095"/>
          </a:xfrm>
          <a:prstGeom prst="rect">
            <a:avLst/>
          </a:prstGeom>
        </p:spPr>
      </p:pic>
      <p:sp>
        <p:nvSpPr>
          <p:cNvPr id="5" name="object 5"/>
          <p:cNvSpPr txBox="1"/>
          <p:nvPr/>
        </p:nvSpPr>
        <p:spPr>
          <a:xfrm>
            <a:off x="304800" y="133350"/>
            <a:ext cx="633730" cy="504825"/>
          </a:xfrm>
          <a:prstGeom prst="rect">
            <a:avLst/>
          </a:prstGeom>
        </p:spPr>
        <p:txBody>
          <a:bodyPr vert="horz" wrap="square" lIns="0" tIns="12700" rIns="0" bIns="0" rtlCol="0">
            <a:spAutoFit/>
          </a:bodyPr>
          <a:lstStyle/>
          <a:p>
            <a:pPr marL="12700" marR="5080" indent="135255">
              <a:lnSpc>
                <a:spcPct val="100000"/>
              </a:lnSpc>
              <a:spcBef>
                <a:spcPts val="100"/>
              </a:spcBef>
            </a:pPr>
            <a:r>
              <a:rPr sz="1600" spc="-10" dirty="0">
                <a:latin typeface="Calibri" panose="020F0502020204030204"/>
                <a:cs typeface="Calibri" panose="020F0502020204030204"/>
              </a:rPr>
              <a:t>Byte </a:t>
            </a:r>
            <a:r>
              <a:rPr sz="1600" spc="-5" dirty="0">
                <a:latin typeface="Calibri" panose="020F0502020204030204"/>
                <a:cs typeface="Calibri" panose="020F0502020204030204"/>
              </a:rPr>
              <a:t> </a:t>
            </a:r>
            <a:r>
              <a:rPr sz="1600" dirty="0">
                <a:latin typeface="Calibri" panose="020F0502020204030204"/>
                <a:cs typeface="Calibri" panose="020F0502020204030204"/>
              </a:rPr>
              <a:t>B</a:t>
            </a:r>
            <a:r>
              <a:rPr sz="1600" spc="-5" dirty="0">
                <a:latin typeface="Calibri" panose="020F0502020204030204"/>
                <a:cs typeface="Calibri" panose="020F0502020204030204"/>
              </a:rPr>
              <a:t>u</a:t>
            </a:r>
            <a:r>
              <a:rPr sz="1600" spc="-25" dirty="0">
                <a:latin typeface="Calibri" panose="020F0502020204030204"/>
                <a:cs typeface="Calibri" panose="020F0502020204030204"/>
              </a:rPr>
              <a:t>s</a:t>
            </a:r>
            <a:r>
              <a:rPr sz="1600" spc="-20" dirty="0">
                <a:latin typeface="Calibri" panose="020F0502020204030204"/>
                <a:cs typeface="Calibri" panose="020F0502020204030204"/>
              </a:rPr>
              <a:t>t</a:t>
            </a:r>
            <a:r>
              <a:rPr sz="1600" spc="-5" dirty="0">
                <a:latin typeface="Calibri" panose="020F0502020204030204"/>
                <a:cs typeface="Calibri" panose="020F0502020204030204"/>
              </a:rPr>
              <a:t>e</a:t>
            </a:r>
            <a:r>
              <a:rPr sz="1600" spc="-35" dirty="0">
                <a:latin typeface="Calibri" panose="020F0502020204030204"/>
                <a:cs typeface="Calibri" panose="020F0502020204030204"/>
              </a:rPr>
              <a:t>r</a:t>
            </a:r>
            <a:r>
              <a:rPr sz="1600" dirty="0">
                <a:latin typeface="Calibri" panose="020F0502020204030204"/>
                <a:cs typeface="Calibri" panose="020F0502020204030204"/>
              </a:rPr>
              <a:t>s</a:t>
            </a:r>
            <a:endParaRPr sz="1600">
              <a:latin typeface="Calibri" panose="020F0502020204030204"/>
              <a:cs typeface="Calibri" panose="020F0502020204030204"/>
            </a:endParaRPr>
          </a:p>
        </p:txBody>
      </p:sp>
      <p:grpSp>
        <p:nvGrpSpPr>
          <p:cNvPr id="6" name="object 6"/>
          <p:cNvGrpSpPr/>
          <p:nvPr/>
        </p:nvGrpSpPr>
        <p:grpSpPr>
          <a:xfrm>
            <a:off x="761" y="761"/>
            <a:ext cx="12190730" cy="6856730"/>
            <a:chOff x="761" y="761"/>
            <a:chExt cx="12190730" cy="6856730"/>
          </a:xfrm>
        </p:grpSpPr>
        <p:pic>
          <p:nvPicPr>
            <p:cNvPr id="7" name="object 7"/>
            <p:cNvPicPr/>
            <p:nvPr/>
          </p:nvPicPr>
          <p:blipFill>
            <a:blip r:embed="rId2" cstate="print"/>
            <a:stretch>
              <a:fillRect/>
            </a:stretch>
          </p:blipFill>
          <p:spPr>
            <a:xfrm>
              <a:off x="9982304" y="76231"/>
              <a:ext cx="2130040" cy="988499"/>
            </a:xfrm>
            <a:prstGeom prst="rect">
              <a:avLst/>
            </a:prstGeom>
          </p:spPr>
        </p:pic>
        <p:sp>
          <p:nvSpPr>
            <p:cNvPr id="8" name="object 8"/>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grpSp>
      <p:sp>
        <p:nvSpPr>
          <p:cNvPr id="9" name="object 9"/>
          <p:cNvSpPr txBox="1">
            <a:spLocks noGrp="1"/>
          </p:cNvSpPr>
          <p:nvPr>
            <p:ph type="ftr" sz="quarter" idx="5"/>
          </p:nvPr>
        </p:nvSpPr>
        <p:spPr>
          <a:xfrm>
            <a:off x="4976495" y="6476736"/>
            <a:ext cx="2546984" cy="291465"/>
          </a:xfrm>
          <a:prstGeom prst="rect">
            <a:avLst/>
          </a:prstGeom>
        </p:spPr>
        <p:txBody>
          <a:bodyPr vert="horz" wrap="square" lIns="0" tIns="50165" rIns="0" bIns="0" rtlCol="0">
            <a:spAutoFit/>
          </a:body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10" name="object 10"/>
          <p:cNvSpPr txBox="1">
            <a:spLocks noGrp="1"/>
          </p:cNvSpPr>
          <p:nvPr>
            <p:ph type="sldNum" sz="quarter" idx="7"/>
          </p:nvPr>
        </p:nvSpPr>
        <p:spPr>
          <a:xfrm>
            <a:off x="11353799" y="6476736"/>
            <a:ext cx="187325" cy="291465"/>
          </a:xfrm>
          <a:prstGeom prst="rect">
            <a:avLst/>
          </a:prstGeom>
        </p:spPr>
        <p:txBody>
          <a:bodyPr vert="horz" wrap="square" lIns="0" tIns="50165" rIns="0" bIns="0" rtlCol="0">
            <a:spAutoFit/>
          </a:bodyPr>
          <a:lstStyle/>
          <a:p>
            <a:pPr marL="38100">
              <a:lnSpc>
                <a:spcPct val="100000"/>
              </a:lnSpc>
              <a:spcBef>
                <a:spcPts val="395"/>
              </a:spcBef>
            </a:pPr>
            <a:fld id="{81D60167-4931-47E6-BA6A-407CBD079E47}" type="slidenum">
              <a:rPr dirty="0"/>
            </a:fld>
            <a:endParaRPr dirty="0"/>
          </a:p>
        </p:txBody>
      </p:sp>
      <p:pic>
        <p:nvPicPr>
          <p:cNvPr id="12" name="Picture 11"/>
          <p:cNvPicPr/>
          <p:nvPr/>
        </p:nvPicPr>
        <p:blipFill>
          <a:blip r:embed="rId3"/>
          <a:srcRect l="468" t="1009" r="467" b="997"/>
          <a:stretch>
            <a:fillRect/>
          </a:stretch>
        </p:blipFill>
        <p:spPr>
          <a:xfrm>
            <a:off x="1371600" y="914400"/>
            <a:ext cx="9098915" cy="53397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irebase Brand Guidelin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309940" y="4634602"/>
            <a:ext cx="1461398" cy="146139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Map Icon 36005850 Vector Art at Vecteezy"/>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383696" y="3635816"/>
            <a:ext cx="1656943" cy="1240984"/>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spc="-5" dirty="0"/>
              <a:t>TE</a:t>
            </a:r>
            <a:r>
              <a:rPr dirty="0"/>
              <a:t>C</a:t>
            </a:r>
            <a:r>
              <a:rPr spc="-5" dirty="0"/>
              <a:t>H</a:t>
            </a:r>
            <a:r>
              <a:rPr dirty="0"/>
              <a:t>N</a:t>
            </a:r>
            <a:r>
              <a:rPr spc="-5" dirty="0"/>
              <a:t>I</a:t>
            </a:r>
            <a:r>
              <a:rPr dirty="0"/>
              <a:t>CAL</a:t>
            </a:r>
            <a:r>
              <a:rPr spc="-405" dirty="0"/>
              <a:t> </a:t>
            </a:r>
            <a:r>
              <a:rPr dirty="0"/>
              <a:t>APPR</a:t>
            </a:r>
            <a:r>
              <a:rPr spc="-5" dirty="0"/>
              <a:t>O</a:t>
            </a:r>
            <a:r>
              <a:rPr dirty="0"/>
              <a:t>ACH</a:t>
            </a:r>
            <a:endParaRPr dirty="0"/>
          </a:p>
        </p:txBody>
      </p:sp>
      <p:sp>
        <p:nvSpPr>
          <p:cNvPr id="3" name="object 3"/>
          <p:cNvSpPr txBox="1"/>
          <p:nvPr/>
        </p:nvSpPr>
        <p:spPr>
          <a:xfrm>
            <a:off x="317080" y="1201389"/>
            <a:ext cx="12906795" cy="382156"/>
          </a:xfrm>
          <a:prstGeom prst="rect">
            <a:avLst/>
          </a:prstGeom>
        </p:spPr>
        <p:txBody>
          <a:bodyPr vert="horz" wrap="square" lIns="0" tIns="12700" rIns="0" bIns="0" rtlCol="0">
            <a:spAutoFit/>
          </a:bodyPr>
          <a:lstStyle/>
          <a:p>
            <a:pPr marL="355600" indent="-342900">
              <a:lnSpc>
                <a:spcPct val="100000"/>
              </a:lnSpc>
              <a:spcBef>
                <a:spcPts val="100"/>
              </a:spcBef>
              <a:spcAft>
                <a:spcPts val="80"/>
              </a:spcAft>
              <a:buFont typeface="Arial MT"/>
              <a:buChar char="•"/>
              <a:tabLst>
                <a:tab pos="354965" algn="l"/>
                <a:tab pos="355600" algn="l"/>
              </a:tabLst>
            </a:pPr>
            <a:r>
              <a:rPr sz="2400" b="1" spc="-20" dirty="0">
                <a:latin typeface="Arial" panose="020B0604020202020204"/>
                <a:cs typeface="Arial" panose="020B0604020202020204"/>
              </a:rPr>
              <a:t>Technologies </a:t>
            </a:r>
            <a:r>
              <a:rPr sz="2400" b="1" dirty="0">
                <a:latin typeface="Arial" panose="020B0604020202020204"/>
                <a:cs typeface="Arial" panose="020B0604020202020204"/>
              </a:rPr>
              <a:t>to</a:t>
            </a:r>
            <a:r>
              <a:rPr sz="2400" b="1" spc="-20" dirty="0">
                <a:latin typeface="Arial" panose="020B0604020202020204"/>
                <a:cs typeface="Arial" panose="020B0604020202020204"/>
              </a:rPr>
              <a:t> </a:t>
            </a:r>
            <a:r>
              <a:rPr sz="2400" b="1" spc="-5" dirty="0">
                <a:latin typeface="Arial" panose="020B0604020202020204"/>
                <a:cs typeface="Arial" panose="020B0604020202020204"/>
              </a:rPr>
              <a:t>be</a:t>
            </a:r>
            <a:r>
              <a:rPr sz="2400" b="1" spc="-20" dirty="0">
                <a:latin typeface="Arial" panose="020B0604020202020204"/>
                <a:cs typeface="Arial" panose="020B0604020202020204"/>
              </a:rPr>
              <a:t> </a:t>
            </a:r>
            <a:r>
              <a:rPr sz="2400" b="1" spc="-5" dirty="0">
                <a:latin typeface="Arial" panose="020B0604020202020204"/>
                <a:cs typeface="Arial" panose="020B0604020202020204"/>
              </a:rPr>
              <a:t>used</a:t>
            </a:r>
            <a:r>
              <a:rPr sz="2400" spc="-5" dirty="0">
                <a:latin typeface="Arial MT"/>
                <a:cs typeface="Arial MT"/>
              </a:rPr>
              <a:t>:</a:t>
            </a:r>
            <a:endParaRPr sz="2400" dirty="0">
              <a:latin typeface="Arial MT"/>
              <a:cs typeface="Arial MT"/>
            </a:endParaRPr>
          </a:p>
        </p:txBody>
      </p:sp>
      <p:grpSp>
        <p:nvGrpSpPr>
          <p:cNvPr id="4" name="object 4"/>
          <p:cNvGrpSpPr/>
          <p:nvPr/>
        </p:nvGrpSpPr>
        <p:grpSpPr>
          <a:xfrm>
            <a:off x="317080" y="133381"/>
            <a:ext cx="11678285" cy="988694"/>
            <a:chOff x="317080" y="133381"/>
            <a:chExt cx="11678285" cy="988694"/>
          </a:xfrm>
        </p:grpSpPr>
        <p:pic>
          <p:nvPicPr>
            <p:cNvPr id="5" name="object 5"/>
            <p:cNvPicPr/>
            <p:nvPr/>
          </p:nvPicPr>
          <p:blipFill>
            <a:blip r:embed="rId3" cstate="print"/>
            <a:stretch>
              <a:fillRect/>
            </a:stretch>
          </p:blipFill>
          <p:spPr>
            <a:xfrm>
              <a:off x="9864829" y="133381"/>
              <a:ext cx="2130040" cy="988499"/>
            </a:xfrm>
            <a:prstGeom prst="rect">
              <a:avLst/>
            </a:prstGeom>
          </p:spPr>
        </p:pic>
        <p:pic>
          <p:nvPicPr>
            <p:cNvPr id="6" name="object 6"/>
            <p:cNvPicPr/>
            <p:nvPr/>
          </p:nvPicPr>
          <p:blipFill>
            <a:blip r:embed="rId4" cstate="print"/>
            <a:stretch>
              <a:fillRect/>
            </a:stretch>
          </p:blipFill>
          <p:spPr>
            <a:xfrm>
              <a:off x="317080" y="239547"/>
              <a:ext cx="1277251" cy="831850"/>
            </a:xfrm>
            <a:prstGeom prst="rect">
              <a:avLst/>
            </a:prstGeom>
          </p:spPr>
        </p:pic>
      </p:grpSp>
      <p:sp>
        <p:nvSpPr>
          <p:cNvPr id="7" name="object 7"/>
          <p:cNvSpPr txBox="1"/>
          <p:nvPr/>
        </p:nvSpPr>
        <p:spPr>
          <a:xfrm>
            <a:off x="600735" y="355231"/>
            <a:ext cx="709295" cy="574040"/>
          </a:xfrm>
          <a:prstGeom prst="rect">
            <a:avLst/>
          </a:prstGeom>
        </p:spPr>
        <p:txBody>
          <a:bodyPr vert="horz" wrap="square" lIns="0" tIns="12700" rIns="0" bIns="0" rtlCol="0">
            <a:spAutoFit/>
          </a:bodyPr>
          <a:lstStyle/>
          <a:p>
            <a:pPr marL="12700" marR="5080" indent="135255">
              <a:lnSpc>
                <a:spcPct val="100000"/>
              </a:lnSpc>
              <a:spcBef>
                <a:spcPts val="100"/>
              </a:spcBef>
            </a:pPr>
            <a:r>
              <a:rPr sz="1800" spc="-10" dirty="0">
                <a:latin typeface="Calibri" panose="020F0502020204030204"/>
                <a:cs typeface="Calibri" panose="020F0502020204030204"/>
              </a:rPr>
              <a:t>Byte </a:t>
            </a:r>
            <a:r>
              <a:rPr sz="1800" spc="-5" dirty="0">
                <a:latin typeface="Calibri" panose="020F0502020204030204"/>
                <a:cs typeface="Calibri" panose="020F0502020204030204"/>
              </a:rPr>
              <a:t> </a:t>
            </a:r>
            <a:r>
              <a:rPr sz="1800" dirty="0">
                <a:latin typeface="Calibri" panose="020F0502020204030204"/>
                <a:cs typeface="Calibri" panose="020F0502020204030204"/>
              </a:rPr>
              <a:t>B</a:t>
            </a:r>
            <a:r>
              <a:rPr sz="1800" spc="-5" dirty="0">
                <a:latin typeface="Calibri" panose="020F0502020204030204"/>
                <a:cs typeface="Calibri" panose="020F0502020204030204"/>
              </a:rPr>
              <a:t>u</a:t>
            </a:r>
            <a:r>
              <a:rPr sz="1800" spc="-25" dirty="0">
                <a:latin typeface="Calibri" panose="020F0502020204030204"/>
                <a:cs typeface="Calibri" panose="020F0502020204030204"/>
              </a:rPr>
              <a:t>s</a:t>
            </a:r>
            <a:r>
              <a:rPr sz="1800" spc="-20" dirty="0">
                <a:latin typeface="Calibri" panose="020F0502020204030204"/>
                <a:cs typeface="Calibri" panose="020F0502020204030204"/>
              </a:rPr>
              <a:t>t</a:t>
            </a:r>
            <a:r>
              <a:rPr sz="1800" spc="-5" dirty="0">
                <a:latin typeface="Calibri" panose="020F0502020204030204"/>
                <a:cs typeface="Calibri" panose="020F0502020204030204"/>
              </a:rPr>
              <a:t>e</a:t>
            </a:r>
            <a:r>
              <a:rPr sz="1800" spc="-35" dirty="0">
                <a:latin typeface="Calibri" panose="020F0502020204030204"/>
                <a:cs typeface="Calibri" panose="020F0502020204030204"/>
              </a:rPr>
              <a:t>r</a:t>
            </a:r>
            <a:r>
              <a:rPr sz="1800" dirty="0">
                <a:latin typeface="Calibri" panose="020F0502020204030204"/>
                <a:cs typeface="Calibri" panose="020F0502020204030204"/>
              </a:rPr>
              <a:t>s</a:t>
            </a:r>
            <a:endParaRPr sz="1800">
              <a:latin typeface="Calibri" panose="020F0502020204030204"/>
              <a:cs typeface="Calibri" panose="020F0502020204030204"/>
            </a:endParaRPr>
          </a:p>
        </p:txBody>
      </p:sp>
      <p:sp>
        <p:nvSpPr>
          <p:cNvPr id="8" name="object 8"/>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sp>
        <p:nvSpPr>
          <p:cNvPr id="9" name="object 9"/>
          <p:cNvSpPr txBox="1">
            <a:spLocks noGrp="1"/>
          </p:cNvSpPr>
          <p:nvPr>
            <p:ph type="ftr" sz="quarter" idx="5"/>
          </p:nvPr>
        </p:nvSpPr>
        <p:spPr>
          <a:prstGeom prst="rect">
            <a:avLst/>
          </a:prstGeom>
        </p:spPr>
        <p:txBody>
          <a:bodyPr vert="horz" wrap="square" lIns="0" tIns="50165" rIns="0" bIns="0" rtlCol="0">
            <a:spAutoFit/>
          </a:body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10" name="object 10"/>
          <p:cNvSpPr txBox="1">
            <a:spLocks noGrp="1"/>
          </p:cNvSpPr>
          <p:nvPr>
            <p:ph type="sldNum" sz="quarter" idx="7"/>
          </p:nvPr>
        </p:nvSpPr>
        <p:spPr>
          <a:prstGeom prst="rect">
            <a:avLst/>
          </a:prstGeom>
        </p:spPr>
        <p:txBody>
          <a:bodyPr vert="horz" wrap="square" lIns="0" tIns="50165" rIns="0" bIns="0" rtlCol="0">
            <a:spAutoFit/>
          </a:bodyPr>
          <a:lstStyle/>
          <a:p>
            <a:pPr marL="38100">
              <a:lnSpc>
                <a:spcPct val="100000"/>
              </a:lnSpc>
              <a:spcBef>
                <a:spcPts val="395"/>
              </a:spcBef>
            </a:pPr>
            <a:fld id="{81D60167-4931-47E6-BA6A-407CBD079E47}" type="slidenum">
              <a:rPr dirty="0"/>
            </a:fld>
            <a:endParaRPr dirty="0"/>
          </a:p>
        </p:txBody>
      </p:sp>
      <p:sp>
        <p:nvSpPr>
          <p:cNvPr id="11" name="TextBox 10"/>
          <p:cNvSpPr txBox="1"/>
          <p:nvPr/>
        </p:nvSpPr>
        <p:spPr>
          <a:xfrm>
            <a:off x="600735" y="1791594"/>
            <a:ext cx="9023958" cy="1225977"/>
          </a:xfrm>
          <a:prstGeom prst="rect">
            <a:avLst/>
          </a:prstGeom>
          <a:noFill/>
        </p:spPr>
        <p:txBody>
          <a:bodyPr wrap="square" rtlCol="0">
            <a:spAutoFit/>
          </a:bodyPr>
          <a:lstStyle/>
          <a:p>
            <a:r>
              <a:rPr lang="en-IN" b="1" dirty="0">
                <a:latin typeface="Myanmar Text" panose="020B0502040204020203" pitchFamily="34" charset="0"/>
                <a:cs typeface="Myanmar Text" panose="020B0502040204020203" pitchFamily="34" charset="0"/>
              </a:rPr>
              <a:t>Programming Languages</a:t>
            </a:r>
            <a:r>
              <a:rPr lang="en-IN" dirty="0">
                <a:latin typeface="Myanmar Text" panose="020B0502040204020203" pitchFamily="34" charset="0"/>
                <a:cs typeface="Myanmar Text" panose="020B0502040204020203" pitchFamily="34" charset="0"/>
              </a:rPr>
              <a:t>:</a:t>
            </a:r>
            <a:endParaRPr lang="en-IN" dirty="0">
              <a:latin typeface="Myanmar Text" panose="020B0502040204020203" pitchFamily="34" charset="0"/>
              <a:cs typeface="Myanmar Text" panose="020B0502040204020203" pitchFamily="34" charset="0"/>
            </a:endParaRPr>
          </a:p>
          <a:p>
            <a:pPr marL="755650" lvl="1" indent="-285750">
              <a:lnSpc>
                <a:spcPct val="100000"/>
              </a:lnSpc>
              <a:spcAft>
                <a:spcPts val="80"/>
              </a:spcAft>
              <a:buFont typeface="Arial" panose="020B0604020202020204" pitchFamily="34" charset="0"/>
              <a:buChar char="•"/>
              <a:tabLst>
                <a:tab pos="812165" algn="l"/>
                <a:tab pos="812800" algn="l"/>
              </a:tabLst>
            </a:pPr>
            <a:r>
              <a:rPr lang="en-US" spc="-5" dirty="0">
                <a:latin typeface="Myanmar Text" panose="020B0502040204020203" pitchFamily="34" charset="0"/>
                <a:cs typeface="Myanmar Text" panose="020B0502040204020203" pitchFamily="34" charset="0"/>
              </a:rPr>
              <a:t>Java/Flutter-</a:t>
            </a:r>
            <a:r>
              <a:rPr lang="en-US" spc="-10"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for</a:t>
            </a:r>
            <a:r>
              <a:rPr lang="en-US" spc="-105"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Android</a:t>
            </a:r>
            <a:r>
              <a:rPr lang="en-US" spc="-10"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app</a:t>
            </a:r>
            <a:r>
              <a:rPr lang="en-US" spc="-15"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development</a:t>
            </a:r>
            <a:endParaRPr lang="en-US" spc="-5" dirty="0">
              <a:latin typeface="Myanmar Text" panose="020B0502040204020203" pitchFamily="34" charset="0"/>
              <a:cs typeface="Myanmar Text" panose="020B0502040204020203" pitchFamily="34" charset="0"/>
            </a:endParaRPr>
          </a:p>
          <a:p>
            <a:pPr marL="755650" lvl="1" indent="-285750">
              <a:lnSpc>
                <a:spcPct val="100000"/>
              </a:lnSpc>
              <a:spcAft>
                <a:spcPts val="80"/>
              </a:spcAft>
              <a:buFont typeface="Arial" panose="020B0604020202020204" pitchFamily="34" charset="0"/>
              <a:buChar char="•"/>
              <a:tabLst>
                <a:tab pos="812165" algn="l"/>
                <a:tab pos="812800" algn="l"/>
              </a:tabLst>
            </a:pPr>
            <a:r>
              <a:rPr lang="en-US" spc="-5" dirty="0">
                <a:latin typeface="Myanmar Text" panose="020B0502040204020203" pitchFamily="34" charset="0"/>
                <a:cs typeface="Myanmar Text" panose="020B0502040204020203" pitchFamily="34" charset="0"/>
              </a:rPr>
              <a:t>Python-</a:t>
            </a:r>
            <a:r>
              <a:rPr lang="en-US" spc="-20"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for</a:t>
            </a:r>
            <a:r>
              <a:rPr lang="en-US" spc="-10"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Machine</a:t>
            </a:r>
            <a:r>
              <a:rPr lang="en-US" spc="-20" dirty="0">
                <a:latin typeface="Myanmar Text" panose="020B0502040204020203" pitchFamily="34" charset="0"/>
                <a:cs typeface="Myanmar Text" panose="020B0502040204020203" pitchFamily="34" charset="0"/>
              </a:rPr>
              <a:t> </a:t>
            </a:r>
            <a:r>
              <a:rPr lang="en-US" spc="-5" dirty="0">
                <a:latin typeface="Myanmar Text" panose="020B0502040204020203" pitchFamily="34" charset="0"/>
                <a:cs typeface="Myanmar Text" panose="020B0502040204020203" pitchFamily="34" charset="0"/>
              </a:rPr>
              <a:t>Learning and Data Analysis</a:t>
            </a:r>
            <a:endParaRPr lang="en-US" spc="-5" dirty="0">
              <a:latin typeface="Myanmar Text" panose="020B0502040204020203" pitchFamily="34" charset="0"/>
              <a:cs typeface="Myanmar Text" panose="020B0502040204020203" pitchFamily="34" charset="0"/>
            </a:endParaRPr>
          </a:p>
          <a:p>
            <a:pPr marL="285750" indent="-285750">
              <a:buFont typeface="Arial" panose="020B0604020202020204" pitchFamily="34" charset="0"/>
              <a:buChar char="•"/>
            </a:pPr>
            <a:endParaRPr lang="en-IN" dirty="0">
              <a:latin typeface="Myanmar Text" panose="020B0502040204020203" pitchFamily="34" charset="0"/>
              <a:cs typeface="Myanmar Text" panose="020B0502040204020203" pitchFamily="34" charset="0"/>
            </a:endParaRPr>
          </a:p>
        </p:txBody>
      </p:sp>
      <p:sp>
        <p:nvSpPr>
          <p:cNvPr id="14" name="TextBox 13"/>
          <p:cNvSpPr txBox="1"/>
          <p:nvPr/>
        </p:nvSpPr>
        <p:spPr>
          <a:xfrm>
            <a:off x="600735" y="2902452"/>
            <a:ext cx="9067800" cy="646331"/>
          </a:xfrm>
          <a:prstGeom prst="rect">
            <a:avLst/>
          </a:prstGeom>
          <a:noFill/>
        </p:spPr>
        <p:txBody>
          <a:bodyPr wrap="square" rtlCol="0">
            <a:spAutoFit/>
          </a:bodyPr>
          <a:lstStyle/>
          <a:p>
            <a:r>
              <a:rPr lang="en-IN" b="1" dirty="0">
                <a:latin typeface="Myanmar Text" panose="020B0502040204020203" pitchFamily="34" charset="0"/>
                <a:cs typeface="Myanmar Text" panose="020B0502040204020203" pitchFamily="34" charset="0"/>
              </a:rPr>
              <a:t>Machine learning libraries</a:t>
            </a:r>
            <a:r>
              <a:rPr lang="en-IN" dirty="0">
                <a:latin typeface="Myanmar Text" panose="020B0502040204020203" pitchFamily="34" charset="0"/>
                <a:cs typeface="Myanmar Text" panose="020B0502040204020203" pitchFamily="34" charset="0"/>
              </a:rPr>
              <a:t>:</a:t>
            </a:r>
            <a:endParaRPr lang="en-IN" dirty="0">
              <a:latin typeface="Myanmar Text" panose="020B0502040204020203" pitchFamily="34" charset="0"/>
              <a:cs typeface="Myanmar Text" panose="020B0502040204020203" pitchFamily="34" charset="0"/>
            </a:endParaRPr>
          </a:p>
          <a:p>
            <a:pPr marL="755650" lvl="1" indent="-285750">
              <a:lnSpc>
                <a:spcPct val="100000"/>
              </a:lnSpc>
              <a:spcAft>
                <a:spcPts val="80"/>
              </a:spcAft>
              <a:buFont typeface="Arial" panose="020B0604020202020204" pitchFamily="34" charset="0"/>
              <a:buChar char="•"/>
              <a:tabLst>
                <a:tab pos="812165" algn="l"/>
                <a:tab pos="812800" algn="l"/>
              </a:tabLst>
            </a:pPr>
            <a:r>
              <a:rPr lang="en-US" spc="-5" dirty="0" err="1">
                <a:latin typeface="Myanmar Text" panose="020B0502040204020203" pitchFamily="34" charset="0"/>
                <a:cs typeface="Myanmar Text" panose="020B0502040204020203" pitchFamily="34" charset="0"/>
              </a:rPr>
              <a:t>PyTorch</a:t>
            </a:r>
            <a:r>
              <a:rPr lang="en-US" spc="-5" dirty="0">
                <a:latin typeface="Myanmar Text" panose="020B0502040204020203" pitchFamily="34" charset="0"/>
                <a:cs typeface="Myanmar Text" panose="020B0502040204020203" pitchFamily="34" charset="0"/>
              </a:rPr>
              <a:t> for building and training machine learning models </a:t>
            </a:r>
            <a:endParaRPr lang="en-IN" dirty="0">
              <a:latin typeface="Myanmar Text" panose="020B0502040204020203" pitchFamily="34" charset="0"/>
              <a:cs typeface="Myanmar Text" panose="020B0502040204020203" pitchFamily="34" charset="0"/>
            </a:endParaRPr>
          </a:p>
        </p:txBody>
      </p:sp>
      <p:sp>
        <p:nvSpPr>
          <p:cNvPr id="15" name="TextBox 14"/>
          <p:cNvSpPr txBox="1"/>
          <p:nvPr/>
        </p:nvSpPr>
        <p:spPr>
          <a:xfrm>
            <a:off x="650239" y="4726057"/>
            <a:ext cx="9067800" cy="923330"/>
          </a:xfrm>
          <a:prstGeom prst="rect">
            <a:avLst/>
          </a:prstGeom>
          <a:noFill/>
        </p:spPr>
        <p:txBody>
          <a:bodyPr wrap="square" rtlCol="0">
            <a:spAutoFit/>
          </a:bodyPr>
          <a:lstStyle/>
          <a:p>
            <a:r>
              <a:rPr lang="en-IN" b="1" dirty="0">
                <a:latin typeface="Myanmar Text" panose="020B0502040204020203" pitchFamily="34" charset="0"/>
                <a:cs typeface="Myanmar Text" panose="020B0502040204020203" pitchFamily="34" charset="0"/>
              </a:rPr>
              <a:t>Data storage and management:</a:t>
            </a:r>
            <a:endParaRPr lang="en-IN" dirty="0">
              <a:latin typeface="Myanmar Text" panose="020B0502040204020203" pitchFamily="34" charset="0"/>
              <a:cs typeface="Myanmar Text" panose="020B0502040204020203" pitchFamily="34" charset="0"/>
            </a:endParaRPr>
          </a:p>
          <a:p>
            <a:pPr marL="742950" lvl="1" indent="-285750">
              <a:buFont typeface="Arial" panose="020B0604020202020204" pitchFamily="34" charset="0"/>
              <a:buChar char="•"/>
            </a:pPr>
            <a:r>
              <a:rPr lang="en-US" spc="-5" dirty="0">
                <a:latin typeface="Myanmar Text" panose="020B0502040204020203" pitchFamily="34" charset="0"/>
                <a:cs typeface="Myanmar Text" panose="020B0502040204020203" pitchFamily="34" charset="0"/>
              </a:rPr>
              <a:t>MySQL for storing patient data and medical records    </a:t>
            </a:r>
            <a:endParaRPr lang="en-US" spc="-5" dirty="0">
              <a:latin typeface="Myanmar Text" panose="020B0502040204020203" pitchFamily="34" charset="0"/>
              <a:cs typeface="Myanmar Text" panose="020B0502040204020203" pitchFamily="34" charset="0"/>
            </a:endParaRPr>
          </a:p>
          <a:p>
            <a:pPr marL="742950" lvl="1" indent="-285750">
              <a:buFont typeface="Arial" panose="020B0604020202020204" pitchFamily="34" charset="0"/>
              <a:buChar char="•"/>
            </a:pPr>
            <a:r>
              <a:rPr lang="en-US" spc="-5" dirty="0">
                <a:latin typeface="Myanmar Text" panose="020B0502040204020203" pitchFamily="34" charset="0"/>
                <a:cs typeface="Myanmar Text" panose="020B0502040204020203" pitchFamily="34" charset="0"/>
              </a:rPr>
              <a:t>Firebase for backend services and data management</a:t>
            </a:r>
            <a:endParaRPr lang="en-IN" spc="-5" dirty="0">
              <a:latin typeface="Myanmar Text" panose="020B0502040204020203" pitchFamily="34" charset="0"/>
              <a:cs typeface="Myanmar Text" panose="020B0502040204020203" pitchFamily="34" charset="0"/>
            </a:endParaRPr>
          </a:p>
        </p:txBody>
      </p:sp>
      <p:sp>
        <p:nvSpPr>
          <p:cNvPr id="16" name="TextBox 15"/>
          <p:cNvSpPr txBox="1"/>
          <p:nvPr/>
        </p:nvSpPr>
        <p:spPr>
          <a:xfrm>
            <a:off x="556894" y="3840431"/>
            <a:ext cx="9067799" cy="646331"/>
          </a:xfrm>
          <a:prstGeom prst="rect">
            <a:avLst/>
          </a:prstGeom>
          <a:noFill/>
        </p:spPr>
        <p:txBody>
          <a:bodyPr wrap="square" rtlCol="0">
            <a:spAutoFit/>
          </a:bodyPr>
          <a:lstStyle/>
          <a:p>
            <a:r>
              <a:rPr lang="en-US" b="1" spc="-5" dirty="0">
                <a:latin typeface="Myanmar Text" panose="020B0502040204020203" pitchFamily="34" charset="0"/>
                <a:cs typeface="Myanmar Text" panose="020B0502040204020203" pitchFamily="34" charset="0"/>
              </a:rPr>
              <a:t>Geolocation and Mapping: </a:t>
            </a:r>
            <a:endParaRPr lang="en-US" b="1" spc="-5" dirty="0">
              <a:latin typeface="Myanmar Text" panose="020B0502040204020203" pitchFamily="34" charset="0"/>
              <a:cs typeface="Myanmar Text" panose="020B0502040204020203" pitchFamily="34" charset="0"/>
            </a:endParaRPr>
          </a:p>
          <a:p>
            <a:pPr marL="742950" lvl="1" indent="-285750">
              <a:buFont typeface="Arial" panose="020B0604020202020204" pitchFamily="34" charset="0"/>
              <a:buChar char="•"/>
            </a:pPr>
            <a:r>
              <a:rPr lang="en-US" spc="-5" dirty="0">
                <a:latin typeface="Myanmar Text" panose="020B0502040204020203" pitchFamily="34" charset="0"/>
                <a:cs typeface="Myanmar Text" panose="020B0502040204020203" pitchFamily="34" charset="0"/>
              </a:rPr>
              <a:t>Google Maps API- for geolocation and mapping services</a:t>
            </a:r>
            <a:endParaRPr lang="en-IN" spc="-5" dirty="0">
              <a:latin typeface="Myanmar Text" panose="020B0502040204020203" pitchFamily="34" charset="0"/>
              <a:cs typeface="Myanmar Text" panose="020B0502040204020203" pitchFamily="34" charset="0"/>
            </a:endParaRPr>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812498" y="1552092"/>
            <a:ext cx="1052331" cy="1052331"/>
          </a:xfrm>
          <a:prstGeom prst="rect">
            <a:avLst/>
          </a:prstGeom>
        </p:spPr>
      </p:pic>
      <p:pic>
        <p:nvPicPr>
          <p:cNvPr id="21" name="Picture 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14869" y="3060753"/>
            <a:ext cx="914400" cy="914400"/>
          </a:xfrm>
          <a:prstGeom prst="rect">
            <a:avLst/>
          </a:prstGeom>
        </p:spPr>
      </p:pic>
      <p:pic>
        <p:nvPicPr>
          <p:cNvPr id="24" name="Picture 2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991456" y="1691582"/>
            <a:ext cx="1641219" cy="820610"/>
          </a:xfrm>
          <a:prstGeom prst="rect">
            <a:avLst/>
          </a:prstGeom>
        </p:spPr>
      </p:pic>
      <p:pic>
        <p:nvPicPr>
          <p:cNvPr id="27" name="Picture 2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279186" y="2743200"/>
            <a:ext cx="1379414" cy="1379414"/>
          </a:xfrm>
          <a:prstGeom prst="rect">
            <a:avLst/>
          </a:prstGeom>
        </p:spPr>
      </p:pic>
      <p:pic>
        <p:nvPicPr>
          <p:cNvPr id="1026" name="Picture 2" descr="MySQL (@MySQL) / X"/>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12498" y="4718815"/>
            <a:ext cx="1383977" cy="13839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IMG_20240912_223047"/>
          <p:cNvPicPr>
            <a:picLocks noChangeAspect="1"/>
          </p:cNvPicPr>
          <p:nvPr/>
        </p:nvPicPr>
        <p:blipFill>
          <a:blip r:embed="rId1"/>
          <a:srcRect l="1011" t="13333" r="20446" b="30000"/>
          <a:stretch>
            <a:fillRect/>
          </a:stretch>
        </p:blipFill>
        <p:spPr>
          <a:xfrm>
            <a:off x="152400" y="304800"/>
            <a:ext cx="12024360" cy="6071870"/>
          </a:xfrm>
          <a:prstGeom prst="rect">
            <a:avLst/>
          </a:prstGeom>
        </p:spPr>
      </p:pic>
      <p:pic>
        <p:nvPicPr>
          <p:cNvPr id="3" name="object 3"/>
          <p:cNvPicPr/>
          <p:nvPr/>
        </p:nvPicPr>
        <p:blipFill>
          <a:blip r:embed="rId2" cstate="print"/>
          <a:stretch>
            <a:fillRect/>
          </a:stretch>
        </p:blipFill>
        <p:spPr>
          <a:xfrm>
            <a:off x="0" y="6490788"/>
            <a:ext cx="12192000" cy="367211"/>
          </a:xfrm>
          <a:prstGeom prst="rect">
            <a:avLst/>
          </a:prstGeom>
        </p:spPr>
      </p:pic>
      <p:sp>
        <p:nvSpPr>
          <p:cNvPr id="4" name="object 4"/>
          <p:cNvSpPr txBox="1">
            <a:spLocks noGrp="1"/>
          </p:cNvSpPr>
          <p:nvPr>
            <p:ph type="title"/>
          </p:nvPr>
        </p:nvSpPr>
        <p:spPr>
          <a:xfrm>
            <a:off x="3371215" y="208915"/>
            <a:ext cx="5925185" cy="320601"/>
          </a:xfrm>
          <a:prstGeom prst="rect">
            <a:avLst/>
          </a:prstGeom>
        </p:spPr>
        <p:txBody>
          <a:bodyPr vert="horz" wrap="square" lIns="0" tIns="12700" rIns="0" bIns="0" rtlCol="0">
            <a:spAutoFit/>
          </a:bodyPr>
          <a:lstStyle/>
          <a:p>
            <a:pPr marL="12700">
              <a:lnSpc>
                <a:spcPct val="100000"/>
              </a:lnSpc>
              <a:spcBef>
                <a:spcPts val="100"/>
              </a:spcBef>
            </a:pPr>
            <a:r>
              <a:rPr sz="2000" spc="-5" dirty="0"/>
              <a:t>TE</a:t>
            </a:r>
            <a:r>
              <a:rPr sz="2000" dirty="0"/>
              <a:t>C</a:t>
            </a:r>
            <a:r>
              <a:rPr sz="2000" spc="-5" dirty="0"/>
              <a:t>H</a:t>
            </a:r>
            <a:r>
              <a:rPr sz="2000" dirty="0"/>
              <a:t>N</a:t>
            </a:r>
            <a:r>
              <a:rPr sz="2000" spc="-5" dirty="0"/>
              <a:t>I</a:t>
            </a:r>
            <a:r>
              <a:rPr sz="2000" dirty="0"/>
              <a:t>CAL</a:t>
            </a:r>
            <a:r>
              <a:rPr sz="2000" spc="-405" dirty="0"/>
              <a:t> </a:t>
            </a:r>
            <a:r>
              <a:rPr sz="2000" dirty="0"/>
              <a:t>APPR</a:t>
            </a:r>
            <a:r>
              <a:rPr sz="2000" spc="-5" dirty="0"/>
              <a:t>O</a:t>
            </a:r>
            <a:r>
              <a:rPr sz="2000" dirty="0"/>
              <a:t>ACH</a:t>
            </a:r>
            <a:endParaRPr sz="2000" dirty="0"/>
          </a:p>
        </p:txBody>
      </p:sp>
      <p:sp>
        <p:nvSpPr>
          <p:cNvPr id="5" name="object 5"/>
          <p:cNvSpPr txBox="1"/>
          <p:nvPr/>
        </p:nvSpPr>
        <p:spPr>
          <a:xfrm>
            <a:off x="1647579" y="792397"/>
            <a:ext cx="5439021" cy="467820"/>
          </a:xfrm>
          <a:prstGeom prst="rect">
            <a:avLst/>
          </a:prstGeom>
        </p:spPr>
        <p:txBody>
          <a:bodyPr vert="horz" wrap="square" lIns="0" tIns="60960" rIns="0" bIns="0" rtlCol="0">
            <a:spAutoFit/>
          </a:bodyPr>
          <a:lstStyle/>
          <a:p>
            <a:pPr marL="355600" marR="5080" indent="-342900" algn="just">
              <a:lnSpc>
                <a:spcPct val="80000"/>
              </a:lnSpc>
              <a:spcBef>
                <a:spcPts val="480"/>
              </a:spcBef>
              <a:buFont typeface="Arial MT"/>
              <a:buChar char="•"/>
              <a:tabLst>
                <a:tab pos="355600" algn="l"/>
              </a:tabLst>
            </a:pPr>
            <a:r>
              <a:rPr lang="pt-BR" sz="1600" spc="-5" dirty="0">
                <a:latin typeface="Times New Roman" panose="02020603050405020304" pitchFamily="18" charset="0"/>
                <a:cs typeface="Times New Roman" panose="02020603050405020304" pitchFamily="18" charset="0"/>
              </a:rPr>
              <a:t>M</a:t>
            </a:r>
            <a:r>
              <a:rPr lang="pt-BR" sz="1600" spc="-245" dirty="0">
                <a:latin typeface="Times New Roman" panose="02020603050405020304" pitchFamily="18" charset="0"/>
                <a:cs typeface="Times New Roman" panose="02020603050405020304" pitchFamily="18" charset="0"/>
              </a:rPr>
              <a:t> </a:t>
            </a:r>
            <a:r>
              <a:rPr lang="pt-BR" sz="1600" spc="190" dirty="0">
                <a:latin typeface="Times New Roman" panose="02020603050405020304" pitchFamily="18" charset="0"/>
                <a:cs typeface="Times New Roman" panose="02020603050405020304" pitchFamily="18" charset="0"/>
              </a:rPr>
              <a:t>ethodo</a:t>
            </a:r>
            <a:r>
              <a:rPr lang="pt-BR" sz="1600" spc="-5" dirty="0">
                <a:latin typeface="Times New Roman" panose="02020603050405020304" pitchFamily="18" charset="0"/>
                <a:cs typeface="Times New Roman" panose="02020603050405020304" pitchFamily="18" charset="0"/>
              </a:rPr>
              <a:t>l</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o</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g</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y</a:t>
            </a:r>
            <a:r>
              <a:rPr lang="pt-BR" sz="1600" dirty="0">
                <a:latin typeface="Times New Roman" panose="02020603050405020304" pitchFamily="18" charset="0"/>
                <a:cs typeface="Times New Roman" panose="02020603050405020304" pitchFamily="18" charset="0"/>
              </a:rPr>
              <a:t> </a:t>
            </a:r>
            <a:r>
              <a:rPr lang="pt-BR" sz="1600" spc="-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a</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n</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d</a:t>
            </a:r>
            <a:r>
              <a:rPr lang="pt-BR" sz="1600" dirty="0">
                <a:latin typeface="Times New Roman" panose="02020603050405020304" pitchFamily="18" charset="0"/>
                <a:cs typeface="Times New Roman" panose="02020603050405020304" pitchFamily="18" charset="0"/>
              </a:rPr>
              <a:t> </a:t>
            </a:r>
            <a:r>
              <a:rPr lang="pt-BR" sz="1600" spc="-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p</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r</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o</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c</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e</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s</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s</a:t>
            </a:r>
            <a:r>
              <a:rPr lang="pt-BR" sz="1600" dirty="0">
                <a:latin typeface="Times New Roman" panose="02020603050405020304" pitchFamily="18" charset="0"/>
                <a:cs typeface="Times New Roman" panose="02020603050405020304" pitchFamily="18" charset="0"/>
              </a:rPr>
              <a:t> </a:t>
            </a:r>
            <a:r>
              <a:rPr lang="pt-BR" sz="1600" spc="-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f</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o</a:t>
            </a:r>
            <a:r>
              <a:rPr lang="pt-BR" sz="1600" spc="-245"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r  </a:t>
            </a:r>
            <a:r>
              <a:rPr lang="pt-BR" sz="1600"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i m p l e m e n t a t i o n</a:t>
            </a:r>
            <a:r>
              <a:rPr lang="pt-BR" sz="1600" dirty="0">
                <a:latin typeface="Times New Roman" panose="02020603050405020304" pitchFamily="18" charset="0"/>
                <a:cs typeface="Times New Roman" panose="02020603050405020304" pitchFamily="18" charset="0"/>
              </a:rPr>
              <a:t> </a:t>
            </a:r>
            <a:r>
              <a:rPr lang="pt-BR" sz="1600" spc="-5" dirty="0">
                <a:latin typeface="Times New Roman" panose="02020603050405020304" pitchFamily="18" charset="0"/>
                <a:cs typeface="Times New Roman" panose="02020603050405020304" pitchFamily="18" charset="0"/>
              </a:rPr>
              <a:t>( F l o w </a:t>
            </a:r>
            <a:r>
              <a:rPr lang="pt-BR" sz="1600" dirty="0">
                <a:latin typeface="Times New Roman" panose="02020603050405020304" pitchFamily="18" charset="0"/>
                <a:cs typeface="Times New Roman" panose="02020603050405020304" pitchFamily="18" charset="0"/>
              </a:rPr>
              <a:t> charts/images/ working prototype) </a:t>
            </a:r>
            <a:r>
              <a:rPr lang="pt-BR" sz="1600" spc="-5" dirty="0">
                <a:latin typeface="Times New Roman" panose="02020603050405020304" pitchFamily="18" charset="0"/>
                <a:cs typeface="Times New Roman" panose="02020603050405020304" pitchFamily="18" charset="0"/>
              </a:rPr>
              <a:t>:</a:t>
            </a:r>
            <a:endParaRPr lang="pt-BR" sz="1600" dirty="0">
              <a:latin typeface="Times New Roman" panose="02020603050405020304" pitchFamily="18" charset="0"/>
              <a:cs typeface="Times New Roman" panose="02020603050405020304" pitchFamily="18" charset="0"/>
            </a:endParaRPr>
          </a:p>
        </p:txBody>
      </p:sp>
      <p:sp>
        <p:nvSpPr>
          <p:cNvPr id="6" name="object 6"/>
          <p:cNvSpPr txBox="1"/>
          <p:nvPr/>
        </p:nvSpPr>
        <p:spPr>
          <a:xfrm>
            <a:off x="11367134" y="6547484"/>
            <a:ext cx="136525" cy="208279"/>
          </a:xfrm>
          <a:prstGeom prst="rect">
            <a:avLst/>
          </a:prstGeom>
        </p:spPr>
        <p:txBody>
          <a:bodyPr vert="horz" wrap="square" lIns="0" tIns="12700" rIns="0" bIns="0" rtlCol="0">
            <a:spAutoFit/>
          </a:bodyPr>
          <a:lstStyle/>
          <a:p>
            <a:pPr marL="12700">
              <a:lnSpc>
                <a:spcPct val="100000"/>
              </a:lnSpc>
              <a:spcBef>
                <a:spcPts val="100"/>
              </a:spcBef>
            </a:pPr>
            <a:r>
              <a:rPr sz="1200" b="1" dirty="0">
                <a:solidFill>
                  <a:srgbClr val="FFFFFF"/>
                </a:solidFill>
                <a:latin typeface="Segoe Print" panose="02000600000000000000"/>
                <a:cs typeface="Segoe Print" panose="02000600000000000000"/>
              </a:rPr>
              <a:t>4</a:t>
            </a:r>
            <a:endParaRPr sz="1200">
              <a:latin typeface="Segoe Print" panose="02000600000000000000"/>
              <a:cs typeface="Segoe Print" panose="02000600000000000000"/>
            </a:endParaRPr>
          </a:p>
        </p:txBody>
      </p:sp>
      <p:sp>
        <p:nvSpPr>
          <p:cNvPr id="7" name="object 7"/>
          <p:cNvSpPr txBox="1"/>
          <p:nvPr/>
        </p:nvSpPr>
        <p:spPr>
          <a:xfrm>
            <a:off x="4963159" y="6547484"/>
            <a:ext cx="2546985" cy="208279"/>
          </a:xfrm>
          <a:prstGeom prst="rect">
            <a:avLst/>
          </a:prstGeom>
        </p:spPr>
        <p:txBody>
          <a:bodyPr vert="horz" wrap="square" lIns="0" tIns="12700" rIns="0" bIns="0" rtlCol="0">
            <a:spAutoFit/>
          </a:bodyPr>
          <a:lstStyle/>
          <a:p>
            <a:pPr marL="12700">
              <a:lnSpc>
                <a:spcPct val="100000"/>
              </a:lnSpc>
              <a:spcBef>
                <a:spcPts val="100"/>
              </a:spcBef>
            </a:pPr>
            <a:r>
              <a:rPr sz="1200" spc="-5" dirty="0">
                <a:solidFill>
                  <a:srgbClr val="FFFFFF"/>
                </a:solidFill>
                <a:latin typeface="Segoe Print" panose="02000600000000000000"/>
                <a:cs typeface="Segoe Print" panose="02000600000000000000"/>
              </a:rPr>
              <a:t>@SIH</a:t>
            </a:r>
            <a:r>
              <a:rPr sz="1200" spc="-10" dirty="0">
                <a:solidFill>
                  <a:srgbClr val="FFFFFF"/>
                </a:solidFill>
                <a:latin typeface="Segoe Print" panose="02000600000000000000"/>
                <a:cs typeface="Segoe Print" panose="02000600000000000000"/>
              </a:rPr>
              <a:t> </a:t>
            </a:r>
            <a:r>
              <a:rPr sz="1200" spc="-5" dirty="0">
                <a:solidFill>
                  <a:srgbClr val="FFFFFF"/>
                </a:solidFill>
                <a:latin typeface="Segoe Print" panose="02000600000000000000"/>
                <a:cs typeface="Segoe Print" panose="02000600000000000000"/>
              </a:rPr>
              <a:t>Idea submission-</a:t>
            </a:r>
            <a:r>
              <a:rPr sz="1200" dirty="0">
                <a:solidFill>
                  <a:srgbClr val="FFFFFF"/>
                </a:solidFill>
                <a:latin typeface="Segoe Print" panose="02000600000000000000"/>
                <a:cs typeface="Segoe Print" panose="02000600000000000000"/>
              </a:rPr>
              <a:t> </a:t>
            </a:r>
            <a:r>
              <a:rPr sz="1200" spc="-5" dirty="0">
                <a:solidFill>
                  <a:srgbClr val="FFFFFF"/>
                </a:solidFill>
                <a:latin typeface="Segoe Print" panose="02000600000000000000"/>
                <a:cs typeface="Segoe Print" panose="02000600000000000000"/>
              </a:rPr>
              <a:t>Template</a:t>
            </a:r>
            <a:endParaRPr sz="1200">
              <a:latin typeface="Segoe Print" panose="02000600000000000000"/>
              <a:cs typeface="Segoe Print" panose="02000600000000000000"/>
            </a:endParaRPr>
          </a:p>
        </p:txBody>
      </p:sp>
      <p:grpSp>
        <p:nvGrpSpPr>
          <p:cNvPr id="8" name="object 8"/>
          <p:cNvGrpSpPr/>
          <p:nvPr/>
        </p:nvGrpSpPr>
        <p:grpSpPr>
          <a:xfrm>
            <a:off x="317080" y="80772"/>
            <a:ext cx="11733530" cy="1149350"/>
            <a:chOff x="317080" y="80772"/>
            <a:chExt cx="11733530" cy="1149350"/>
          </a:xfrm>
        </p:grpSpPr>
        <p:pic>
          <p:nvPicPr>
            <p:cNvPr id="9" name="object 9"/>
            <p:cNvPicPr/>
            <p:nvPr/>
          </p:nvPicPr>
          <p:blipFill>
            <a:blip r:embed="rId3" cstate="print"/>
            <a:stretch>
              <a:fillRect/>
            </a:stretch>
          </p:blipFill>
          <p:spPr>
            <a:xfrm>
              <a:off x="9803891" y="80772"/>
              <a:ext cx="2246376" cy="1149096"/>
            </a:xfrm>
            <a:prstGeom prst="rect">
              <a:avLst/>
            </a:prstGeom>
          </p:spPr>
        </p:pic>
        <p:pic>
          <p:nvPicPr>
            <p:cNvPr id="10" name="object 10"/>
            <p:cNvPicPr/>
            <p:nvPr/>
          </p:nvPicPr>
          <p:blipFill>
            <a:blip r:embed="rId4" cstate="print"/>
            <a:stretch>
              <a:fillRect/>
            </a:stretch>
          </p:blipFill>
          <p:spPr>
            <a:xfrm>
              <a:off x="317080" y="239547"/>
              <a:ext cx="1277251" cy="831850"/>
            </a:xfrm>
            <a:prstGeom prst="rect">
              <a:avLst/>
            </a:prstGeom>
          </p:spPr>
        </p:pic>
      </p:grpSp>
      <p:sp>
        <p:nvSpPr>
          <p:cNvPr id="11" name="object 11"/>
          <p:cNvSpPr txBox="1"/>
          <p:nvPr/>
        </p:nvSpPr>
        <p:spPr>
          <a:xfrm>
            <a:off x="600735" y="355231"/>
            <a:ext cx="709295" cy="574040"/>
          </a:xfrm>
          <a:prstGeom prst="rect">
            <a:avLst/>
          </a:prstGeom>
        </p:spPr>
        <p:txBody>
          <a:bodyPr vert="horz" wrap="square" lIns="0" tIns="12700" rIns="0" bIns="0" rtlCol="0">
            <a:spAutoFit/>
          </a:bodyPr>
          <a:lstStyle/>
          <a:p>
            <a:pPr marL="12700" marR="5080" indent="135255">
              <a:lnSpc>
                <a:spcPct val="100000"/>
              </a:lnSpc>
              <a:spcBef>
                <a:spcPts val="100"/>
              </a:spcBef>
            </a:pPr>
            <a:r>
              <a:rPr sz="1800" spc="-10" dirty="0">
                <a:latin typeface="Calibri" panose="020F0502020204030204"/>
                <a:cs typeface="Calibri" panose="020F0502020204030204"/>
              </a:rPr>
              <a:t>Byte </a:t>
            </a:r>
            <a:r>
              <a:rPr sz="1800" spc="-5" dirty="0">
                <a:latin typeface="Calibri" panose="020F0502020204030204"/>
                <a:cs typeface="Calibri" panose="020F0502020204030204"/>
              </a:rPr>
              <a:t> </a:t>
            </a:r>
            <a:r>
              <a:rPr sz="1800" dirty="0">
                <a:latin typeface="Calibri" panose="020F0502020204030204"/>
                <a:cs typeface="Calibri" panose="020F0502020204030204"/>
              </a:rPr>
              <a:t>B</a:t>
            </a:r>
            <a:r>
              <a:rPr sz="1800" spc="-5" dirty="0">
                <a:latin typeface="Calibri" panose="020F0502020204030204"/>
                <a:cs typeface="Calibri" panose="020F0502020204030204"/>
              </a:rPr>
              <a:t>u</a:t>
            </a:r>
            <a:r>
              <a:rPr sz="1800" spc="-25" dirty="0">
                <a:latin typeface="Calibri" panose="020F0502020204030204"/>
                <a:cs typeface="Calibri" panose="020F0502020204030204"/>
              </a:rPr>
              <a:t>s</a:t>
            </a:r>
            <a:r>
              <a:rPr sz="1800" spc="-20" dirty="0">
                <a:latin typeface="Calibri" panose="020F0502020204030204"/>
                <a:cs typeface="Calibri" panose="020F0502020204030204"/>
              </a:rPr>
              <a:t>t</a:t>
            </a:r>
            <a:r>
              <a:rPr sz="1800" spc="-5" dirty="0">
                <a:latin typeface="Calibri" panose="020F0502020204030204"/>
                <a:cs typeface="Calibri" panose="020F0502020204030204"/>
              </a:rPr>
              <a:t>e</a:t>
            </a:r>
            <a:r>
              <a:rPr sz="1800" spc="-35" dirty="0">
                <a:latin typeface="Calibri" panose="020F0502020204030204"/>
                <a:cs typeface="Calibri" panose="020F0502020204030204"/>
              </a:rPr>
              <a:t>r</a:t>
            </a:r>
            <a:r>
              <a:rPr sz="1800" dirty="0">
                <a:latin typeface="Calibri" panose="020F0502020204030204"/>
                <a:cs typeface="Calibri" panose="020F0502020204030204"/>
              </a:rPr>
              <a:t>s</a:t>
            </a:r>
            <a:endParaRPr sz="1800">
              <a:latin typeface="Calibri" panose="020F0502020204030204"/>
              <a:cs typeface="Calibri" panose="020F0502020204030204"/>
            </a:endParaRPr>
          </a:p>
        </p:txBody>
      </p:sp>
      <p:sp>
        <p:nvSpPr>
          <p:cNvPr id="12" name="object 12"/>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06700" y="208915"/>
            <a:ext cx="6577965" cy="574040"/>
          </a:xfrm>
          <a:prstGeom prst="rect">
            <a:avLst/>
          </a:prstGeom>
        </p:spPr>
        <p:txBody>
          <a:bodyPr vert="horz" wrap="square" lIns="0" tIns="12700" rIns="0" bIns="0" rtlCol="0">
            <a:spAutoFit/>
          </a:bodyPr>
          <a:lstStyle/>
          <a:p>
            <a:pPr marL="12700">
              <a:lnSpc>
                <a:spcPct val="100000"/>
              </a:lnSpc>
              <a:spcBef>
                <a:spcPts val="100"/>
              </a:spcBef>
            </a:pPr>
            <a:r>
              <a:rPr dirty="0"/>
              <a:t>F</a:t>
            </a:r>
            <a:r>
              <a:rPr spc="-5" dirty="0"/>
              <a:t>E</a:t>
            </a:r>
            <a:r>
              <a:rPr dirty="0"/>
              <a:t>A</a:t>
            </a:r>
            <a:r>
              <a:rPr spc="-5" dirty="0"/>
              <a:t>SIBILIT</a:t>
            </a:r>
            <a:r>
              <a:rPr dirty="0"/>
              <a:t>Y</a:t>
            </a:r>
            <a:r>
              <a:rPr spc="-335" dirty="0"/>
              <a:t> </a:t>
            </a:r>
            <a:r>
              <a:rPr dirty="0"/>
              <a:t>AND</a:t>
            </a:r>
            <a:r>
              <a:rPr spc="-70" dirty="0"/>
              <a:t> </a:t>
            </a:r>
            <a:r>
              <a:rPr dirty="0"/>
              <a:t>V</a:t>
            </a:r>
            <a:r>
              <a:rPr spc="-5" dirty="0"/>
              <a:t>I</a:t>
            </a:r>
            <a:r>
              <a:rPr dirty="0"/>
              <a:t>A</a:t>
            </a:r>
            <a:r>
              <a:rPr spc="-5" dirty="0"/>
              <a:t>BILIT</a:t>
            </a:r>
            <a:r>
              <a:rPr dirty="0"/>
              <a:t>Y</a:t>
            </a:r>
            <a:endParaRPr dirty="0"/>
          </a:p>
        </p:txBody>
      </p:sp>
      <p:sp>
        <p:nvSpPr>
          <p:cNvPr id="3" name="object 3"/>
          <p:cNvSpPr txBox="1"/>
          <p:nvPr/>
        </p:nvSpPr>
        <p:spPr>
          <a:xfrm>
            <a:off x="853439" y="1413027"/>
            <a:ext cx="9227820" cy="4602480"/>
          </a:xfrm>
          <a:prstGeom prst="rect">
            <a:avLst/>
          </a:prstGeom>
        </p:spPr>
        <p:txBody>
          <a:bodyPr vert="horz" wrap="square" lIns="0" tIns="12700" rIns="0" bIns="0" rtlCol="0">
            <a:spAutoFit/>
          </a:bodyPr>
          <a:lstStyle/>
          <a:p>
            <a:pPr marL="355600" indent="-342900">
              <a:lnSpc>
                <a:spcPct val="100000"/>
              </a:lnSpc>
              <a:spcBef>
                <a:spcPts val="100"/>
              </a:spcBef>
              <a:buFont typeface="Arial MT"/>
              <a:buChar char="•"/>
              <a:tabLst>
                <a:tab pos="354965" algn="l"/>
                <a:tab pos="355600" algn="l"/>
              </a:tabLst>
            </a:pPr>
            <a:r>
              <a:rPr sz="2400" b="1" spc="-5" dirty="0">
                <a:latin typeface="Arial" panose="020B0604020202020204"/>
                <a:cs typeface="Arial" panose="020B0604020202020204"/>
              </a:rPr>
              <a:t>Analysis of the feasibility of the idea:</a:t>
            </a:r>
            <a:endParaRPr sz="2400">
              <a:latin typeface="Arial" panose="020B0604020202020204"/>
              <a:cs typeface="Arial" panose="020B0604020202020204"/>
            </a:endParaRPr>
          </a:p>
          <a:p>
            <a:pPr marL="355600" indent="-342900">
              <a:lnSpc>
                <a:spcPct val="100000"/>
              </a:lnSpc>
              <a:spcBef>
                <a:spcPts val="2190"/>
              </a:spcBef>
              <a:buFont typeface="Wingdings" panose="05000000000000000000"/>
              <a:buChar char=""/>
              <a:tabLst>
                <a:tab pos="354965" algn="l"/>
                <a:tab pos="355600" algn="l"/>
              </a:tabLst>
            </a:pPr>
            <a:r>
              <a:rPr sz="1800" spc="-5" dirty="0">
                <a:latin typeface="Arial MT"/>
                <a:cs typeface="Arial MT"/>
              </a:rPr>
              <a:t>Compatible</a:t>
            </a:r>
            <a:r>
              <a:rPr sz="1800" spc="-15" dirty="0">
                <a:latin typeface="Arial MT"/>
                <a:cs typeface="Arial MT"/>
              </a:rPr>
              <a:t> </a:t>
            </a:r>
            <a:r>
              <a:rPr sz="1800" spc="-5" dirty="0">
                <a:latin typeface="Arial MT"/>
                <a:cs typeface="Arial MT"/>
              </a:rPr>
              <a:t>for</a:t>
            </a:r>
            <a:r>
              <a:rPr sz="1800" spc="-110" dirty="0">
                <a:latin typeface="Arial MT"/>
                <a:cs typeface="Arial MT"/>
              </a:rPr>
              <a:t> </a:t>
            </a:r>
            <a:r>
              <a:rPr sz="1800" spc="-5" dirty="0">
                <a:latin typeface="Arial MT"/>
                <a:cs typeface="Arial MT"/>
              </a:rPr>
              <a:t>Android,</a:t>
            </a:r>
            <a:r>
              <a:rPr sz="1800" spc="-15" dirty="0">
                <a:latin typeface="Arial MT"/>
                <a:cs typeface="Arial MT"/>
              </a:rPr>
              <a:t> </a:t>
            </a:r>
            <a:r>
              <a:rPr sz="1800" spc="-5" dirty="0">
                <a:latin typeface="Arial MT"/>
                <a:cs typeface="Arial MT"/>
              </a:rPr>
              <a:t>IOS,</a:t>
            </a:r>
            <a:r>
              <a:rPr sz="1800" spc="-10" dirty="0">
                <a:latin typeface="Arial MT"/>
                <a:cs typeface="Arial MT"/>
              </a:rPr>
              <a:t> </a:t>
            </a:r>
            <a:r>
              <a:rPr sz="1800" spc="-5" dirty="0">
                <a:latin typeface="Arial MT"/>
                <a:cs typeface="Arial MT"/>
              </a:rPr>
              <a:t>and</a:t>
            </a:r>
            <a:endParaRPr sz="1800">
              <a:latin typeface="Arial MT"/>
              <a:cs typeface="Arial MT"/>
            </a:endParaRPr>
          </a:p>
          <a:p>
            <a:pPr marL="355600" indent="-342900">
              <a:lnSpc>
                <a:spcPct val="100000"/>
              </a:lnSpc>
              <a:buFont typeface="Wingdings" panose="05000000000000000000"/>
              <a:buChar char=""/>
              <a:tabLst>
                <a:tab pos="354965" algn="l"/>
                <a:tab pos="355600" algn="l"/>
              </a:tabLst>
            </a:pPr>
            <a:r>
              <a:rPr sz="1800" spc="-5" dirty="0">
                <a:latin typeface="Arial MT"/>
                <a:cs typeface="Arial MT"/>
              </a:rPr>
              <a:t>Additionally can be</a:t>
            </a:r>
            <a:r>
              <a:rPr sz="1800" dirty="0">
                <a:latin typeface="Arial MT"/>
                <a:cs typeface="Arial MT"/>
              </a:rPr>
              <a:t> </a:t>
            </a:r>
            <a:r>
              <a:rPr sz="1800" spc="-5" dirty="0">
                <a:latin typeface="Arial MT"/>
                <a:cs typeface="Arial MT"/>
              </a:rPr>
              <a:t>implemented as web</a:t>
            </a:r>
            <a:r>
              <a:rPr sz="1800" dirty="0">
                <a:latin typeface="Arial MT"/>
                <a:cs typeface="Arial MT"/>
              </a:rPr>
              <a:t> </a:t>
            </a:r>
            <a:r>
              <a:rPr sz="1800" spc="-5" dirty="0">
                <a:latin typeface="Arial MT"/>
                <a:cs typeface="Arial MT"/>
              </a:rPr>
              <a:t>app for</a:t>
            </a:r>
            <a:r>
              <a:rPr sz="1800" spc="5" dirty="0">
                <a:latin typeface="Arial MT"/>
                <a:cs typeface="Arial MT"/>
              </a:rPr>
              <a:t> </a:t>
            </a:r>
            <a:r>
              <a:rPr sz="1800" spc="-5" dirty="0">
                <a:latin typeface="Arial MT"/>
                <a:cs typeface="Arial MT"/>
              </a:rPr>
              <a:t>platform</a:t>
            </a:r>
            <a:r>
              <a:rPr sz="1800" dirty="0">
                <a:latin typeface="Arial MT"/>
                <a:cs typeface="Arial MT"/>
              </a:rPr>
              <a:t> </a:t>
            </a:r>
            <a:r>
              <a:rPr sz="1800" spc="-15" dirty="0">
                <a:latin typeface="Arial MT"/>
                <a:cs typeface="Arial MT"/>
              </a:rPr>
              <a:t>independency.</a:t>
            </a:r>
            <a:endParaRPr sz="1800">
              <a:latin typeface="Arial MT"/>
              <a:cs typeface="Arial MT"/>
            </a:endParaRPr>
          </a:p>
          <a:p>
            <a:pPr>
              <a:lnSpc>
                <a:spcPct val="100000"/>
              </a:lnSpc>
            </a:pPr>
            <a:endParaRPr sz="1850">
              <a:latin typeface="Arial MT"/>
              <a:cs typeface="Arial MT"/>
            </a:endParaRPr>
          </a:p>
          <a:p>
            <a:pPr marL="355600" indent="-342900">
              <a:lnSpc>
                <a:spcPct val="100000"/>
              </a:lnSpc>
              <a:buFont typeface="Arial MT"/>
              <a:buChar char="•"/>
              <a:tabLst>
                <a:tab pos="354965" algn="l"/>
                <a:tab pos="355600" algn="l"/>
              </a:tabLst>
            </a:pPr>
            <a:r>
              <a:rPr sz="2400" b="1" spc="-5" dirty="0">
                <a:latin typeface="Arial" panose="020B0604020202020204"/>
                <a:cs typeface="Arial" panose="020B0604020202020204"/>
              </a:rPr>
              <a:t>Potential</a:t>
            </a:r>
            <a:r>
              <a:rPr sz="2400" b="1" spc="-10" dirty="0">
                <a:latin typeface="Arial" panose="020B0604020202020204"/>
                <a:cs typeface="Arial" panose="020B0604020202020204"/>
              </a:rPr>
              <a:t> </a:t>
            </a:r>
            <a:r>
              <a:rPr sz="2400" b="1" spc="-5" dirty="0">
                <a:latin typeface="Arial" panose="020B0604020202020204"/>
                <a:cs typeface="Arial" panose="020B0604020202020204"/>
              </a:rPr>
              <a:t>challenges</a:t>
            </a:r>
            <a:r>
              <a:rPr sz="2400" b="1" spc="-10" dirty="0">
                <a:latin typeface="Arial" panose="020B0604020202020204"/>
                <a:cs typeface="Arial" panose="020B0604020202020204"/>
              </a:rPr>
              <a:t> </a:t>
            </a:r>
            <a:r>
              <a:rPr sz="2400" b="1" spc="-5" dirty="0">
                <a:latin typeface="Arial" panose="020B0604020202020204"/>
                <a:cs typeface="Arial" panose="020B0604020202020204"/>
              </a:rPr>
              <a:t>and</a:t>
            </a:r>
            <a:r>
              <a:rPr sz="2400" b="1" spc="-10" dirty="0">
                <a:latin typeface="Arial" panose="020B0604020202020204"/>
                <a:cs typeface="Arial" panose="020B0604020202020204"/>
              </a:rPr>
              <a:t> </a:t>
            </a:r>
            <a:r>
              <a:rPr sz="2400" b="1" spc="-5" dirty="0">
                <a:latin typeface="Arial" panose="020B0604020202020204"/>
                <a:cs typeface="Arial" panose="020B0604020202020204"/>
              </a:rPr>
              <a:t>risks:</a:t>
            </a:r>
            <a:endParaRPr sz="2400">
              <a:latin typeface="Arial" panose="020B0604020202020204"/>
              <a:cs typeface="Arial" panose="020B0604020202020204"/>
            </a:endParaRPr>
          </a:p>
          <a:p>
            <a:pPr marL="298450" marR="5080" indent="-285750" algn="just">
              <a:lnSpc>
                <a:spcPct val="100000"/>
              </a:lnSpc>
              <a:spcBef>
                <a:spcPts val="30"/>
              </a:spcBef>
              <a:buFont typeface="Wingdings" panose="05000000000000000000"/>
              <a:buChar char=""/>
              <a:tabLst>
                <a:tab pos="298450" algn="l"/>
              </a:tabLst>
            </a:pPr>
            <a:r>
              <a:rPr sz="1800" spc="70" dirty="0">
                <a:latin typeface="Arial MT"/>
                <a:cs typeface="Arial MT"/>
              </a:rPr>
              <a:t>Users </a:t>
            </a:r>
            <a:r>
              <a:rPr sz="1800" spc="65" dirty="0">
                <a:latin typeface="Arial MT"/>
                <a:cs typeface="Arial MT"/>
              </a:rPr>
              <a:t>will </a:t>
            </a:r>
            <a:r>
              <a:rPr sz="1800" spc="60" dirty="0">
                <a:latin typeface="Arial MT"/>
                <a:cs typeface="Arial MT"/>
              </a:rPr>
              <a:t>need </a:t>
            </a:r>
            <a:r>
              <a:rPr sz="1800" spc="65" dirty="0">
                <a:latin typeface="Arial MT"/>
                <a:cs typeface="Arial MT"/>
              </a:rPr>
              <a:t>high </a:t>
            </a:r>
            <a:r>
              <a:rPr sz="1800" spc="70" dirty="0">
                <a:latin typeface="Arial MT"/>
                <a:cs typeface="Arial MT"/>
              </a:rPr>
              <a:t>levels </a:t>
            </a:r>
            <a:r>
              <a:rPr sz="1800" spc="40" dirty="0">
                <a:latin typeface="Arial MT"/>
                <a:cs typeface="Arial MT"/>
              </a:rPr>
              <a:t>of </a:t>
            </a:r>
            <a:r>
              <a:rPr sz="1800" spc="75" dirty="0">
                <a:latin typeface="Arial MT"/>
                <a:cs typeface="Arial MT"/>
              </a:rPr>
              <a:t>accuracy </a:t>
            </a:r>
            <a:r>
              <a:rPr sz="1800" spc="55" dirty="0">
                <a:latin typeface="Arial MT"/>
                <a:cs typeface="Arial MT"/>
              </a:rPr>
              <a:t>and </a:t>
            </a:r>
            <a:r>
              <a:rPr sz="1800" spc="80" dirty="0">
                <a:latin typeface="Arial MT"/>
                <a:cs typeface="Arial MT"/>
              </a:rPr>
              <a:t>reliability </a:t>
            </a:r>
            <a:r>
              <a:rPr sz="1800" spc="40" dirty="0">
                <a:latin typeface="Arial MT"/>
                <a:cs typeface="Arial MT"/>
              </a:rPr>
              <a:t>to </a:t>
            </a:r>
            <a:r>
              <a:rPr sz="1800" spc="70" dirty="0">
                <a:latin typeface="Arial MT"/>
                <a:cs typeface="Arial MT"/>
              </a:rPr>
              <a:t>trust </a:t>
            </a:r>
            <a:r>
              <a:rPr sz="1800" spc="55" dirty="0">
                <a:latin typeface="Arial MT"/>
                <a:cs typeface="Arial MT"/>
              </a:rPr>
              <a:t>the app for </a:t>
            </a:r>
            <a:r>
              <a:rPr sz="1800" spc="80" dirty="0">
                <a:latin typeface="Arial MT"/>
                <a:cs typeface="Arial MT"/>
              </a:rPr>
              <a:t>critical </a:t>
            </a:r>
            <a:r>
              <a:rPr sz="1800" spc="85" dirty="0">
                <a:latin typeface="Arial MT"/>
                <a:cs typeface="Arial MT"/>
              </a:rPr>
              <a:t> </a:t>
            </a:r>
            <a:r>
              <a:rPr sz="1800" spc="-5" dirty="0">
                <a:latin typeface="Arial MT"/>
                <a:cs typeface="Arial MT"/>
              </a:rPr>
              <a:t>decisions </a:t>
            </a:r>
            <a:r>
              <a:rPr sz="1800" dirty="0">
                <a:latin typeface="Arial MT"/>
                <a:cs typeface="Arial MT"/>
              </a:rPr>
              <a:t>like </a:t>
            </a:r>
            <a:r>
              <a:rPr sz="1800" spc="-5" dirty="0">
                <a:latin typeface="Arial MT"/>
                <a:cs typeface="Arial MT"/>
              </a:rPr>
              <a:t>bed</a:t>
            </a:r>
            <a:r>
              <a:rPr sz="1800" dirty="0">
                <a:latin typeface="Arial MT"/>
                <a:cs typeface="Arial MT"/>
              </a:rPr>
              <a:t> </a:t>
            </a:r>
            <a:r>
              <a:rPr sz="1800" spc="-15" dirty="0">
                <a:latin typeface="Arial MT"/>
                <a:cs typeface="Arial MT"/>
              </a:rPr>
              <a:t>availability,</a:t>
            </a:r>
            <a:r>
              <a:rPr sz="1800" dirty="0">
                <a:latin typeface="Arial MT"/>
                <a:cs typeface="Arial MT"/>
              </a:rPr>
              <a:t> </a:t>
            </a:r>
            <a:r>
              <a:rPr sz="1800" spc="-5" dirty="0">
                <a:latin typeface="Arial MT"/>
                <a:cs typeface="Arial MT"/>
              </a:rPr>
              <a:t>medicine</a:t>
            </a:r>
            <a:r>
              <a:rPr sz="1800" dirty="0">
                <a:latin typeface="Arial MT"/>
                <a:cs typeface="Arial MT"/>
              </a:rPr>
              <a:t> </a:t>
            </a:r>
            <a:r>
              <a:rPr sz="1800" spc="-5" dirty="0">
                <a:latin typeface="Arial MT"/>
                <a:cs typeface="Arial MT"/>
              </a:rPr>
              <a:t>recommendations,</a:t>
            </a:r>
            <a:r>
              <a:rPr sz="1800" dirty="0">
                <a:latin typeface="Arial MT"/>
                <a:cs typeface="Arial MT"/>
              </a:rPr>
              <a:t> </a:t>
            </a:r>
            <a:r>
              <a:rPr sz="1800" spc="-5" dirty="0">
                <a:latin typeface="Arial MT"/>
                <a:cs typeface="Arial MT"/>
              </a:rPr>
              <a:t>and</a:t>
            </a:r>
            <a:r>
              <a:rPr sz="1800" dirty="0">
                <a:latin typeface="Arial MT"/>
                <a:cs typeface="Arial MT"/>
              </a:rPr>
              <a:t> </a:t>
            </a:r>
            <a:r>
              <a:rPr sz="1800" spc="-5" dirty="0">
                <a:latin typeface="Arial MT"/>
                <a:cs typeface="Arial MT"/>
              </a:rPr>
              <a:t>ambulance</a:t>
            </a:r>
            <a:r>
              <a:rPr sz="1800" dirty="0">
                <a:latin typeface="Arial MT"/>
                <a:cs typeface="Arial MT"/>
              </a:rPr>
              <a:t> </a:t>
            </a:r>
            <a:r>
              <a:rPr sz="1800" spc="-5" dirty="0">
                <a:latin typeface="Arial MT"/>
                <a:cs typeface="Arial MT"/>
              </a:rPr>
              <a:t>tracking.</a:t>
            </a:r>
            <a:endParaRPr sz="1800">
              <a:latin typeface="Arial MT"/>
              <a:cs typeface="Arial MT"/>
            </a:endParaRPr>
          </a:p>
          <a:p>
            <a:pPr>
              <a:lnSpc>
                <a:spcPct val="100000"/>
              </a:lnSpc>
              <a:spcBef>
                <a:spcPts val="35"/>
              </a:spcBef>
              <a:buFont typeface="Wingdings" panose="05000000000000000000"/>
              <a:buChar char=""/>
            </a:pPr>
            <a:endParaRPr sz="1850">
              <a:latin typeface="Arial MT"/>
              <a:cs typeface="Arial MT"/>
            </a:endParaRPr>
          </a:p>
          <a:p>
            <a:pPr marL="298450" marR="5080" indent="-285750" algn="just">
              <a:lnSpc>
                <a:spcPct val="100000"/>
              </a:lnSpc>
              <a:buFont typeface="Wingdings" panose="05000000000000000000"/>
              <a:buChar char=""/>
              <a:tabLst>
                <a:tab pos="298450" algn="l"/>
              </a:tabLst>
            </a:pPr>
            <a:r>
              <a:rPr sz="1800" dirty="0">
                <a:latin typeface="Arial MT"/>
                <a:cs typeface="Arial MT"/>
              </a:rPr>
              <a:t>A data breach </a:t>
            </a:r>
            <a:r>
              <a:rPr sz="1800" spc="5" dirty="0">
                <a:latin typeface="Arial MT"/>
                <a:cs typeface="Arial MT"/>
              </a:rPr>
              <a:t>could expose sensitive health records, leading </a:t>
            </a:r>
            <a:r>
              <a:rPr sz="1800" dirty="0">
                <a:latin typeface="Arial MT"/>
                <a:cs typeface="Arial MT"/>
              </a:rPr>
              <a:t>to a </a:t>
            </a:r>
            <a:r>
              <a:rPr sz="1800" spc="5" dirty="0">
                <a:latin typeface="Arial MT"/>
                <a:cs typeface="Arial MT"/>
              </a:rPr>
              <a:t>loss </a:t>
            </a:r>
            <a:r>
              <a:rPr sz="1800" dirty="0">
                <a:latin typeface="Arial MT"/>
                <a:cs typeface="Arial MT"/>
              </a:rPr>
              <a:t>of </a:t>
            </a:r>
            <a:r>
              <a:rPr sz="1800" spc="5" dirty="0">
                <a:latin typeface="Arial MT"/>
                <a:cs typeface="Arial MT"/>
              </a:rPr>
              <a:t>trust </a:t>
            </a:r>
            <a:r>
              <a:rPr sz="1800" dirty="0">
                <a:latin typeface="Arial MT"/>
                <a:cs typeface="Arial MT"/>
              </a:rPr>
              <a:t>and </a:t>
            </a:r>
            <a:r>
              <a:rPr sz="1800" spc="5" dirty="0">
                <a:latin typeface="Arial MT"/>
                <a:cs typeface="Arial MT"/>
              </a:rPr>
              <a:t>legal </a:t>
            </a:r>
            <a:r>
              <a:rPr sz="1800" spc="-490" dirty="0">
                <a:latin typeface="Arial MT"/>
                <a:cs typeface="Arial MT"/>
              </a:rPr>
              <a:t> </a:t>
            </a:r>
            <a:r>
              <a:rPr sz="1800" spc="-5" dirty="0">
                <a:latin typeface="Arial MT"/>
                <a:cs typeface="Arial MT"/>
              </a:rPr>
              <a:t>issues.</a:t>
            </a:r>
            <a:endParaRPr sz="1800">
              <a:latin typeface="Arial MT"/>
              <a:cs typeface="Arial MT"/>
            </a:endParaRPr>
          </a:p>
          <a:p>
            <a:pPr>
              <a:lnSpc>
                <a:spcPct val="100000"/>
              </a:lnSpc>
            </a:pPr>
            <a:endParaRPr sz="1850">
              <a:latin typeface="Arial MT"/>
              <a:cs typeface="Arial MT"/>
            </a:endParaRPr>
          </a:p>
          <a:p>
            <a:pPr marL="355600" indent="-342900">
              <a:lnSpc>
                <a:spcPct val="100000"/>
              </a:lnSpc>
              <a:buFont typeface="Arial MT"/>
              <a:buChar char="•"/>
              <a:tabLst>
                <a:tab pos="354965" algn="l"/>
                <a:tab pos="355600" algn="l"/>
              </a:tabLst>
            </a:pPr>
            <a:r>
              <a:rPr sz="2400" b="1" spc="-5" dirty="0">
                <a:latin typeface="Arial" panose="020B0604020202020204"/>
                <a:cs typeface="Arial" panose="020B0604020202020204"/>
              </a:rPr>
              <a:t>Strategies for</a:t>
            </a:r>
            <a:r>
              <a:rPr sz="2400" b="1" dirty="0">
                <a:latin typeface="Arial" panose="020B0604020202020204"/>
                <a:cs typeface="Arial" panose="020B0604020202020204"/>
              </a:rPr>
              <a:t> </a:t>
            </a:r>
            <a:r>
              <a:rPr sz="2400" b="1" spc="-5" dirty="0">
                <a:latin typeface="Arial" panose="020B0604020202020204"/>
                <a:cs typeface="Arial" panose="020B0604020202020204"/>
              </a:rPr>
              <a:t>overcoming</a:t>
            </a:r>
            <a:r>
              <a:rPr sz="2400" b="1" dirty="0">
                <a:latin typeface="Arial" panose="020B0604020202020204"/>
                <a:cs typeface="Arial" panose="020B0604020202020204"/>
              </a:rPr>
              <a:t> </a:t>
            </a:r>
            <a:r>
              <a:rPr sz="2400" b="1" spc="-5" dirty="0">
                <a:latin typeface="Arial" panose="020B0604020202020204"/>
                <a:cs typeface="Arial" panose="020B0604020202020204"/>
              </a:rPr>
              <a:t>these</a:t>
            </a:r>
            <a:r>
              <a:rPr sz="2400" b="1" dirty="0">
                <a:latin typeface="Arial" panose="020B0604020202020204"/>
                <a:cs typeface="Arial" panose="020B0604020202020204"/>
              </a:rPr>
              <a:t> </a:t>
            </a:r>
            <a:r>
              <a:rPr sz="2400" b="1" spc="-5" dirty="0">
                <a:latin typeface="Arial" panose="020B0604020202020204"/>
                <a:cs typeface="Arial" panose="020B0604020202020204"/>
              </a:rPr>
              <a:t>challenges:</a:t>
            </a:r>
            <a:endParaRPr sz="2400">
              <a:latin typeface="Arial" panose="020B0604020202020204"/>
              <a:cs typeface="Arial" panose="020B0604020202020204"/>
            </a:endParaRPr>
          </a:p>
          <a:p>
            <a:pPr marL="355600" marR="7620" indent="-342900" algn="just">
              <a:lnSpc>
                <a:spcPct val="100000"/>
              </a:lnSpc>
              <a:spcBef>
                <a:spcPts val="40"/>
              </a:spcBef>
              <a:buFont typeface="Wingdings" panose="05000000000000000000"/>
              <a:buChar char=""/>
              <a:tabLst>
                <a:tab pos="355600" algn="l"/>
              </a:tabLst>
            </a:pPr>
            <a:r>
              <a:rPr sz="1600" spc="-5" dirty="0">
                <a:latin typeface="Arial MT"/>
                <a:cs typeface="Arial MT"/>
              </a:rPr>
              <a:t>Obtain Certifications and Adhere to Regulations ,Partnerships with Licensed Medical Professionals </a:t>
            </a:r>
            <a:r>
              <a:rPr sz="1600" spc="-430" dirty="0">
                <a:latin typeface="Arial MT"/>
                <a:cs typeface="Arial MT"/>
              </a:rPr>
              <a:t> </a:t>
            </a:r>
            <a:r>
              <a:rPr sz="1600" spc="-5" dirty="0">
                <a:latin typeface="Arial MT"/>
                <a:cs typeface="Arial MT"/>
              </a:rPr>
              <a:t>Implement Strong Security Protocols, </a:t>
            </a:r>
            <a:r>
              <a:rPr sz="1600" spc="-10" dirty="0">
                <a:latin typeface="Arial MT"/>
                <a:cs typeface="Arial MT"/>
              </a:rPr>
              <a:t>Transparent </a:t>
            </a:r>
            <a:r>
              <a:rPr sz="1600" spc="-5" dirty="0">
                <a:latin typeface="Arial MT"/>
                <a:cs typeface="Arial MT"/>
              </a:rPr>
              <a:t>Data Policies ,Regular Updates and Continuous </a:t>
            </a:r>
            <a:r>
              <a:rPr sz="1600" spc="-430" dirty="0">
                <a:latin typeface="Arial MT"/>
                <a:cs typeface="Arial MT"/>
              </a:rPr>
              <a:t> </a:t>
            </a:r>
            <a:r>
              <a:rPr sz="1600" spc="-5" dirty="0">
                <a:latin typeface="Arial MT"/>
                <a:cs typeface="Arial MT"/>
              </a:rPr>
              <a:t>Learning,</a:t>
            </a:r>
            <a:r>
              <a:rPr sz="1600" dirty="0">
                <a:latin typeface="Arial MT"/>
                <a:cs typeface="Arial MT"/>
              </a:rPr>
              <a:t> </a:t>
            </a:r>
            <a:r>
              <a:rPr sz="1600" spc="-5" dirty="0">
                <a:latin typeface="Arial MT"/>
                <a:cs typeface="Arial MT"/>
              </a:rPr>
              <a:t>Clear</a:t>
            </a:r>
            <a:r>
              <a:rPr sz="1600" dirty="0">
                <a:latin typeface="Arial MT"/>
                <a:cs typeface="Arial MT"/>
              </a:rPr>
              <a:t> </a:t>
            </a:r>
            <a:r>
              <a:rPr sz="1600" spc="-5" dirty="0">
                <a:latin typeface="Arial MT"/>
                <a:cs typeface="Arial MT"/>
              </a:rPr>
              <a:t>Disclaimers</a:t>
            </a:r>
            <a:r>
              <a:rPr sz="1600" spc="5" dirty="0">
                <a:latin typeface="Arial MT"/>
                <a:cs typeface="Arial MT"/>
              </a:rPr>
              <a:t> </a:t>
            </a:r>
            <a:r>
              <a:rPr sz="1600" spc="-5" dirty="0">
                <a:latin typeface="Arial MT"/>
                <a:cs typeface="Arial MT"/>
              </a:rPr>
              <a:t>and</a:t>
            </a:r>
            <a:r>
              <a:rPr sz="1600" dirty="0">
                <a:latin typeface="Arial MT"/>
                <a:cs typeface="Arial MT"/>
              </a:rPr>
              <a:t> </a:t>
            </a:r>
            <a:r>
              <a:rPr sz="1600" spc="-5" dirty="0">
                <a:latin typeface="Arial MT"/>
                <a:cs typeface="Arial MT"/>
              </a:rPr>
              <a:t>Medical</a:t>
            </a:r>
            <a:r>
              <a:rPr sz="1600" spc="5" dirty="0">
                <a:latin typeface="Arial MT"/>
                <a:cs typeface="Arial MT"/>
              </a:rPr>
              <a:t> </a:t>
            </a:r>
            <a:r>
              <a:rPr sz="1600" spc="-5" dirty="0">
                <a:latin typeface="Arial MT"/>
                <a:cs typeface="Arial MT"/>
              </a:rPr>
              <a:t>Oversight,</a:t>
            </a:r>
            <a:r>
              <a:rPr sz="1600" dirty="0">
                <a:latin typeface="Arial MT"/>
                <a:cs typeface="Arial MT"/>
              </a:rPr>
              <a:t> </a:t>
            </a:r>
            <a:r>
              <a:rPr sz="1600" spc="-5" dirty="0">
                <a:latin typeface="Arial MT"/>
                <a:cs typeface="Arial MT"/>
              </a:rPr>
              <a:t>Regular</a:t>
            </a:r>
            <a:r>
              <a:rPr sz="1600" spc="-90" dirty="0">
                <a:latin typeface="Arial MT"/>
                <a:cs typeface="Arial MT"/>
              </a:rPr>
              <a:t> </a:t>
            </a:r>
            <a:r>
              <a:rPr sz="1600" spc="-5" dirty="0">
                <a:latin typeface="Arial MT"/>
                <a:cs typeface="Arial MT"/>
              </a:rPr>
              <a:t>App</a:t>
            </a:r>
            <a:r>
              <a:rPr sz="1600" spc="5" dirty="0">
                <a:latin typeface="Arial MT"/>
                <a:cs typeface="Arial MT"/>
              </a:rPr>
              <a:t> </a:t>
            </a:r>
            <a:r>
              <a:rPr sz="1600" spc="-5" dirty="0">
                <a:latin typeface="Arial MT"/>
                <a:cs typeface="Arial MT"/>
              </a:rPr>
              <a:t>Maintenance</a:t>
            </a:r>
            <a:endParaRPr sz="1600">
              <a:latin typeface="Arial MT"/>
              <a:cs typeface="Arial MT"/>
            </a:endParaRPr>
          </a:p>
        </p:txBody>
      </p:sp>
      <p:grpSp>
        <p:nvGrpSpPr>
          <p:cNvPr id="4" name="object 4"/>
          <p:cNvGrpSpPr/>
          <p:nvPr/>
        </p:nvGrpSpPr>
        <p:grpSpPr>
          <a:xfrm>
            <a:off x="317080" y="133381"/>
            <a:ext cx="11678285" cy="988694"/>
            <a:chOff x="317080" y="133381"/>
            <a:chExt cx="11678285" cy="988694"/>
          </a:xfrm>
        </p:grpSpPr>
        <p:pic>
          <p:nvPicPr>
            <p:cNvPr id="5" name="object 5"/>
            <p:cNvPicPr/>
            <p:nvPr/>
          </p:nvPicPr>
          <p:blipFill>
            <a:blip r:embed="rId1" cstate="print"/>
            <a:stretch>
              <a:fillRect/>
            </a:stretch>
          </p:blipFill>
          <p:spPr>
            <a:xfrm>
              <a:off x="9864829" y="133381"/>
              <a:ext cx="2130040" cy="988499"/>
            </a:xfrm>
            <a:prstGeom prst="rect">
              <a:avLst/>
            </a:prstGeom>
          </p:spPr>
        </p:pic>
        <p:pic>
          <p:nvPicPr>
            <p:cNvPr id="6" name="object 6"/>
            <p:cNvPicPr/>
            <p:nvPr/>
          </p:nvPicPr>
          <p:blipFill>
            <a:blip r:embed="rId2" cstate="print"/>
            <a:stretch>
              <a:fillRect/>
            </a:stretch>
          </p:blipFill>
          <p:spPr>
            <a:xfrm>
              <a:off x="317080" y="239547"/>
              <a:ext cx="1277251" cy="831850"/>
            </a:xfrm>
            <a:prstGeom prst="rect">
              <a:avLst/>
            </a:prstGeom>
          </p:spPr>
        </p:pic>
      </p:grpSp>
      <p:sp>
        <p:nvSpPr>
          <p:cNvPr id="7" name="object 7"/>
          <p:cNvSpPr txBox="1"/>
          <p:nvPr/>
        </p:nvSpPr>
        <p:spPr>
          <a:xfrm>
            <a:off x="600735" y="355231"/>
            <a:ext cx="709295" cy="574040"/>
          </a:xfrm>
          <a:prstGeom prst="rect">
            <a:avLst/>
          </a:prstGeom>
        </p:spPr>
        <p:txBody>
          <a:bodyPr vert="horz" wrap="square" lIns="0" tIns="12700" rIns="0" bIns="0" rtlCol="0">
            <a:spAutoFit/>
          </a:bodyPr>
          <a:lstStyle/>
          <a:p>
            <a:pPr marL="12700" marR="5080" indent="135255">
              <a:lnSpc>
                <a:spcPct val="100000"/>
              </a:lnSpc>
              <a:spcBef>
                <a:spcPts val="100"/>
              </a:spcBef>
            </a:pPr>
            <a:r>
              <a:rPr sz="1800" spc="-10" dirty="0">
                <a:latin typeface="Calibri" panose="020F0502020204030204"/>
                <a:cs typeface="Calibri" panose="020F0502020204030204"/>
              </a:rPr>
              <a:t>Byte </a:t>
            </a:r>
            <a:r>
              <a:rPr sz="1800" spc="-5" dirty="0">
                <a:latin typeface="Calibri" panose="020F0502020204030204"/>
                <a:cs typeface="Calibri" panose="020F0502020204030204"/>
              </a:rPr>
              <a:t> </a:t>
            </a:r>
            <a:r>
              <a:rPr sz="1800" dirty="0">
                <a:latin typeface="Calibri" panose="020F0502020204030204"/>
                <a:cs typeface="Calibri" panose="020F0502020204030204"/>
              </a:rPr>
              <a:t>B</a:t>
            </a:r>
            <a:r>
              <a:rPr sz="1800" spc="-5" dirty="0">
                <a:latin typeface="Calibri" panose="020F0502020204030204"/>
                <a:cs typeface="Calibri" panose="020F0502020204030204"/>
              </a:rPr>
              <a:t>u</a:t>
            </a:r>
            <a:r>
              <a:rPr sz="1800" spc="-25" dirty="0">
                <a:latin typeface="Calibri" panose="020F0502020204030204"/>
                <a:cs typeface="Calibri" panose="020F0502020204030204"/>
              </a:rPr>
              <a:t>s</a:t>
            </a:r>
            <a:r>
              <a:rPr sz="1800" spc="-20" dirty="0">
                <a:latin typeface="Calibri" panose="020F0502020204030204"/>
                <a:cs typeface="Calibri" panose="020F0502020204030204"/>
              </a:rPr>
              <a:t>t</a:t>
            </a:r>
            <a:r>
              <a:rPr sz="1800" spc="-5" dirty="0">
                <a:latin typeface="Calibri" panose="020F0502020204030204"/>
                <a:cs typeface="Calibri" panose="020F0502020204030204"/>
              </a:rPr>
              <a:t>e</a:t>
            </a:r>
            <a:r>
              <a:rPr sz="1800" spc="-35" dirty="0">
                <a:latin typeface="Calibri" panose="020F0502020204030204"/>
                <a:cs typeface="Calibri" panose="020F0502020204030204"/>
              </a:rPr>
              <a:t>r</a:t>
            </a:r>
            <a:r>
              <a:rPr sz="1800" dirty="0">
                <a:latin typeface="Calibri" panose="020F0502020204030204"/>
                <a:cs typeface="Calibri" panose="020F0502020204030204"/>
              </a:rPr>
              <a:t>s</a:t>
            </a:r>
            <a:endParaRPr sz="1800">
              <a:latin typeface="Calibri" panose="020F0502020204030204"/>
              <a:cs typeface="Calibri" panose="020F0502020204030204"/>
            </a:endParaRPr>
          </a:p>
        </p:txBody>
      </p:sp>
      <p:sp>
        <p:nvSpPr>
          <p:cNvPr id="8" name="object 8"/>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sp>
        <p:nvSpPr>
          <p:cNvPr id="9" name="object 9"/>
          <p:cNvSpPr txBox="1">
            <a:spLocks noGrp="1"/>
          </p:cNvSpPr>
          <p:nvPr>
            <p:ph type="ftr" sz="quarter" idx="5"/>
          </p:nvPr>
        </p:nvSpPr>
        <p:spPr>
          <a:prstGeom prst="rect">
            <a:avLst/>
          </a:prstGeom>
        </p:spPr>
        <p:txBody>
          <a:bodyPr vert="horz" wrap="square" lIns="0" tIns="50165" rIns="0" bIns="0" rtlCol="0">
            <a:spAutoFit/>
          </a:body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10" name="object 10"/>
          <p:cNvSpPr txBox="1">
            <a:spLocks noGrp="1"/>
          </p:cNvSpPr>
          <p:nvPr>
            <p:ph type="sldNum" sz="quarter" idx="7"/>
          </p:nvPr>
        </p:nvSpPr>
        <p:spPr>
          <a:prstGeom prst="rect">
            <a:avLst/>
          </a:prstGeom>
        </p:spPr>
        <p:txBody>
          <a:bodyPr vert="horz" wrap="square" lIns="0" tIns="50165" rIns="0" bIns="0" rtlCol="0">
            <a:spAutoFit/>
          </a:bodyPr>
          <a:lstStyle/>
          <a:p>
            <a:pPr marL="38100">
              <a:lnSpc>
                <a:spcPct val="100000"/>
              </a:lnSpc>
              <a:spcBef>
                <a:spcPts val="395"/>
              </a:spcBef>
            </a:pPr>
            <a:fld id="{81D60167-4931-47E6-BA6A-407CBD079E47}" type="slidenum">
              <a:rPr dirty="0"/>
            </a:fld>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19200" y="762000"/>
            <a:ext cx="3620135" cy="381635"/>
          </a:xfrm>
          <a:prstGeom prst="rect">
            <a:avLst/>
          </a:prstGeom>
        </p:spPr>
        <p:txBody>
          <a:bodyPr vert="horz" wrap="square" lIns="0" tIns="12700" rIns="0" bIns="0" rtlCol="0">
            <a:spAutoFit/>
          </a:bodyPr>
          <a:lstStyle/>
          <a:p>
            <a:pPr marL="12700">
              <a:lnSpc>
                <a:spcPct val="100000"/>
              </a:lnSpc>
              <a:spcBef>
                <a:spcPts val="100"/>
              </a:spcBef>
            </a:pPr>
            <a:r>
              <a:rPr sz="2400" spc="-5" dirty="0"/>
              <a:t>I</a:t>
            </a:r>
            <a:r>
              <a:rPr sz="2400" dirty="0"/>
              <a:t>M</a:t>
            </a:r>
            <a:r>
              <a:rPr sz="2400" spc="-270" dirty="0"/>
              <a:t>P</a:t>
            </a:r>
            <a:r>
              <a:rPr sz="2400" dirty="0"/>
              <a:t>ACT</a:t>
            </a:r>
            <a:r>
              <a:rPr sz="2400" spc="-275" dirty="0"/>
              <a:t> </a:t>
            </a:r>
            <a:r>
              <a:rPr sz="2400" dirty="0"/>
              <a:t>AND </a:t>
            </a:r>
            <a:r>
              <a:rPr sz="2400" spc="-5" dirty="0"/>
              <a:t>BE</a:t>
            </a:r>
            <a:r>
              <a:rPr sz="2400" dirty="0"/>
              <a:t>N</a:t>
            </a:r>
            <a:r>
              <a:rPr sz="2400" spc="-5" dirty="0"/>
              <a:t>E</a:t>
            </a:r>
            <a:r>
              <a:rPr sz="2400" dirty="0"/>
              <a:t>F</a:t>
            </a:r>
            <a:r>
              <a:rPr sz="2400" spc="-5" dirty="0"/>
              <a:t>IT</a:t>
            </a:r>
            <a:r>
              <a:rPr sz="2400" dirty="0"/>
              <a:t>S</a:t>
            </a:r>
            <a:endParaRPr sz="2400" dirty="0"/>
          </a:p>
        </p:txBody>
      </p:sp>
      <p:sp>
        <p:nvSpPr>
          <p:cNvPr id="3" name="object 3"/>
          <p:cNvSpPr txBox="1"/>
          <p:nvPr/>
        </p:nvSpPr>
        <p:spPr>
          <a:xfrm>
            <a:off x="241935" y="1219200"/>
            <a:ext cx="5311140" cy="4575810"/>
          </a:xfrm>
          <a:prstGeom prst="rect">
            <a:avLst/>
          </a:prstGeom>
        </p:spPr>
        <p:txBody>
          <a:bodyPr vert="horz" wrap="square" lIns="0" tIns="12065" rIns="0" bIns="0" rtlCol="0">
            <a:noAutofit/>
          </a:bodyPr>
          <a:lstStyle/>
          <a:p>
            <a:pPr marL="12700" indent="0">
              <a:lnSpc>
                <a:spcPct val="100000"/>
              </a:lnSpc>
              <a:spcBef>
                <a:spcPts val="95"/>
              </a:spcBef>
              <a:buFont typeface="Arial MT"/>
              <a:buNone/>
              <a:tabLst>
                <a:tab pos="354965" algn="l"/>
                <a:tab pos="355600" algn="l"/>
              </a:tabLst>
            </a:pPr>
            <a:r>
              <a:rPr sz="1600" b="1" spc="-5" dirty="0">
                <a:latin typeface="Arial" panose="020B0604020202020204"/>
                <a:cs typeface="Arial" panose="020B0604020202020204"/>
              </a:rPr>
              <a:t>Potential impact on the target</a:t>
            </a:r>
            <a:r>
              <a:rPr sz="1600" b="1" dirty="0">
                <a:latin typeface="Arial" panose="020B0604020202020204"/>
                <a:cs typeface="Arial" panose="020B0604020202020204"/>
              </a:rPr>
              <a:t> </a:t>
            </a:r>
            <a:r>
              <a:rPr sz="1600" b="1" spc="-5" dirty="0">
                <a:latin typeface="Arial" panose="020B0604020202020204"/>
                <a:cs typeface="Arial" panose="020B0604020202020204"/>
              </a:rPr>
              <a:t>audience </a:t>
            </a:r>
            <a:r>
              <a:rPr sz="1600" spc="-5" dirty="0">
                <a:latin typeface="Arial MT"/>
                <a:cs typeface="Arial MT"/>
              </a:rPr>
              <a:t>:</a:t>
            </a:r>
            <a:r>
              <a:rPr sz="1600" spc="-5" dirty="0">
                <a:latin typeface="Myanmar Text" panose="020B0502040204020203"/>
                <a:cs typeface="Myanmar Text" panose="020B0502040204020203"/>
              </a:rPr>
              <a:t>Our app</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is</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useful</a:t>
            </a:r>
            <a:r>
              <a:rPr sz="1600" spc="5" dirty="0">
                <a:latin typeface="Myanmar Text" panose="020B0502040204020203"/>
                <a:cs typeface="Myanmar Text" panose="020B0502040204020203"/>
              </a:rPr>
              <a:t> </a:t>
            </a:r>
            <a:r>
              <a:rPr sz="1600" dirty="0">
                <a:latin typeface="Myanmar Text" panose="020B0502040204020203"/>
                <a:cs typeface="Myanmar Text" panose="020B0502040204020203"/>
              </a:rPr>
              <a:t>for </a:t>
            </a:r>
            <a:r>
              <a:rPr sz="1600" spc="-5" dirty="0">
                <a:latin typeface="Myanmar Text" panose="020B0502040204020203"/>
                <a:cs typeface="Myanmar Text" panose="020B0502040204020203"/>
              </a:rPr>
              <a:t>each</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and</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every</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people</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who needs</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any</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kind</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of</a:t>
            </a:r>
            <a:r>
              <a:rPr sz="1600" spc="395" dirty="0">
                <a:latin typeface="Myanmar Text" panose="020B0502040204020203"/>
                <a:cs typeface="Myanmar Text" panose="020B0502040204020203"/>
              </a:rPr>
              <a:t> </a:t>
            </a:r>
            <a:r>
              <a:rPr sz="1600" spc="-5" dirty="0">
                <a:latin typeface="Myanmar Text" panose="020B0502040204020203"/>
                <a:cs typeface="Myanmar Text" panose="020B0502040204020203"/>
              </a:rPr>
              <a:t>medical</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help.</a:t>
            </a:r>
            <a:endParaRPr sz="1600">
              <a:latin typeface="Myanmar Text" panose="020B0502040204020203"/>
              <a:cs typeface="Myanmar Text" panose="020B0502040204020203"/>
            </a:endParaRPr>
          </a:p>
          <a:p>
            <a:pPr marL="12700" indent="0">
              <a:lnSpc>
                <a:spcPct val="100000"/>
              </a:lnSpc>
              <a:buFont typeface="Arial MT"/>
              <a:buNone/>
              <a:tabLst>
                <a:tab pos="354965" algn="l"/>
                <a:tab pos="355600" algn="l"/>
              </a:tabLst>
            </a:pPr>
            <a:r>
              <a:rPr sz="1600" b="1" spc="-5" dirty="0">
                <a:latin typeface="Arial" panose="020B0604020202020204"/>
                <a:cs typeface="Arial" panose="020B0604020202020204"/>
              </a:rPr>
              <a:t>Benefits</a:t>
            </a:r>
            <a:r>
              <a:rPr sz="1600" b="1" dirty="0">
                <a:latin typeface="Arial" panose="020B0604020202020204"/>
                <a:cs typeface="Arial" panose="020B0604020202020204"/>
              </a:rPr>
              <a:t> </a:t>
            </a:r>
            <a:r>
              <a:rPr sz="1600" b="1" spc="-5" dirty="0">
                <a:latin typeface="Arial" panose="020B0604020202020204"/>
                <a:cs typeface="Arial" panose="020B0604020202020204"/>
              </a:rPr>
              <a:t>of</a:t>
            </a:r>
            <a:r>
              <a:rPr sz="1600" b="1" dirty="0">
                <a:latin typeface="Arial" panose="020B0604020202020204"/>
                <a:cs typeface="Arial" panose="020B0604020202020204"/>
              </a:rPr>
              <a:t> </a:t>
            </a:r>
            <a:r>
              <a:rPr sz="1600" b="1" spc="-5" dirty="0">
                <a:latin typeface="Arial" panose="020B0604020202020204"/>
                <a:cs typeface="Arial" panose="020B0604020202020204"/>
              </a:rPr>
              <a:t>the</a:t>
            </a:r>
            <a:r>
              <a:rPr sz="1600" b="1" dirty="0">
                <a:latin typeface="Arial" panose="020B0604020202020204"/>
                <a:cs typeface="Arial" panose="020B0604020202020204"/>
              </a:rPr>
              <a:t> </a:t>
            </a:r>
            <a:r>
              <a:rPr sz="1600" b="1" spc="-5" dirty="0">
                <a:latin typeface="Arial" panose="020B0604020202020204"/>
                <a:cs typeface="Arial" panose="020B0604020202020204"/>
              </a:rPr>
              <a:t>solution</a:t>
            </a:r>
            <a:r>
              <a:rPr sz="1600" b="1" dirty="0">
                <a:latin typeface="Arial" panose="020B0604020202020204"/>
                <a:cs typeface="Arial" panose="020B0604020202020204"/>
              </a:rPr>
              <a:t> </a:t>
            </a:r>
            <a:r>
              <a:rPr sz="1600" b="1" spc="-5" dirty="0">
                <a:latin typeface="Arial" panose="020B0604020202020204"/>
                <a:cs typeface="Arial" panose="020B0604020202020204"/>
              </a:rPr>
              <a:t>(social,</a:t>
            </a:r>
            <a:r>
              <a:rPr sz="1600" b="1" spc="5" dirty="0">
                <a:latin typeface="Arial" panose="020B0604020202020204"/>
                <a:cs typeface="Arial" panose="020B0604020202020204"/>
              </a:rPr>
              <a:t> </a:t>
            </a:r>
            <a:r>
              <a:rPr sz="1600" b="1" spc="-5" dirty="0">
                <a:latin typeface="Arial" panose="020B0604020202020204"/>
                <a:cs typeface="Arial" panose="020B0604020202020204"/>
              </a:rPr>
              <a:t>economic,</a:t>
            </a:r>
            <a:r>
              <a:rPr sz="1600" b="1" dirty="0">
                <a:latin typeface="Arial" panose="020B0604020202020204"/>
                <a:cs typeface="Arial" panose="020B0604020202020204"/>
              </a:rPr>
              <a:t> </a:t>
            </a:r>
            <a:r>
              <a:rPr sz="1600" b="1" spc="-5" dirty="0">
                <a:latin typeface="Arial" panose="020B0604020202020204"/>
                <a:cs typeface="Arial" panose="020B0604020202020204"/>
              </a:rPr>
              <a:t>environmental,</a:t>
            </a:r>
            <a:r>
              <a:rPr sz="1600" b="1" dirty="0">
                <a:latin typeface="Arial" panose="020B0604020202020204"/>
                <a:cs typeface="Arial" panose="020B0604020202020204"/>
              </a:rPr>
              <a:t> etc) :</a:t>
            </a:r>
            <a:endParaRPr sz="1600" b="1" dirty="0">
              <a:latin typeface="Arial" panose="020B0604020202020204"/>
              <a:cs typeface="Arial" panose="020B0604020202020204"/>
            </a:endParaRPr>
          </a:p>
          <a:p>
            <a:pPr marL="12700" indent="0">
              <a:lnSpc>
                <a:spcPct val="100000"/>
              </a:lnSpc>
              <a:buFont typeface="Arial MT"/>
              <a:buNone/>
              <a:tabLst>
                <a:tab pos="354965" algn="l"/>
                <a:tab pos="355600" algn="l"/>
              </a:tabLst>
            </a:pPr>
            <a:endParaRPr sz="1600" b="1" dirty="0">
              <a:latin typeface="Arial" panose="020B0604020202020204"/>
              <a:cs typeface="Arial" panose="020B0604020202020204"/>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24/7 AI</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Chatbot</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Assistance</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Ease of</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Booking Slots</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Checking</a:t>
            </a:r>
            <a:r>
              <a:rPr sz="1600" spc="-15" dirty="0">
                <a:latin typeface="Myanmar Text" panose="020B0502040204020203"/>
                <a:cs typeface="Myanmar Text" panose="020B0502040204020203"/>
              </a:rPr>
              <a:t> </a:t>
            </a:r>
            <a:r>
              <a:rPr sz="1600" spc="-5" dirty="0">
                <a:latin typeface="Myanmar Text" panose="020B0502040204020203"/>
                <a:cs typeface="Myanmar Text" panose="020B0502040204020203"/>
              </a:rPr>
              <a:t>Availability</a:t>
            </a:r>
            <a:r>
              <a:rPr sz="1600" spc="-15" dirty="0">
                <a:latin typeface="Myanmar Text" panose="020B0502040204020203"/>
                <a:cs typeface="Myanmar Text" panose="020B0502040204020203"/>
              </a:rPr>
              <a:t> </a:t>
            </a:r>
            <a:r>
              <a:rPr sz="1600" spc="-5" dirty="0">
                <a:latin typeface="Myanmar Text" panose="020B0502040204020203"/>
                <a:cs typeface="Myanmar Text" panose="020B0502040204020203"/>
              </a:rPr>
              <a:t>Personalized</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Medicine</a:t>
            </a:r>
            <a:r>
              <a:rPr sz="1600" spc="-35" dirty="0">
                <a:latin typeface="Myanmar Text" panose="020B0502040204020203"/>
                <a:cs typeface="Myanmar Text" panose="020B0502040204020203"/>
              </a:rPr>
              <a:t> </a:t>
            </a:r>
            <a:r>
              <a:rPr sz="1600" spc="-5" dirty="0">
                <a:latin typeface="Myanmar Text" panose="020B0502040204020203"/>
                <a:cs typeface="Myanmar Text" panose="020B0502040204020203"/>
              </a:rPr>
              <a:t>Recommendations</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Ambulance</a:t>
            </a:r>
            <a:r>
              <a:rPr sz="1600" spc="-15" dirty="0">
                <a:latin typeface="Myanmar Text" panose="020B0502040204020203"/>
                <a:cs typeface="Myanmar Text" panose="020B0502040204020203"/>
              </a:rPr>
              <a:t> </a:t>
            </a:r>
            <a:r>
              <a:rPr sz="1600" spc="-5" dirty="0">
                <a:latin typeface="Myanmar Text" panose="020B0502040204020203"/>
                <a:cs typeface="Myanmar Text" panose="020B0502040204020203"/>
              </a:rPr>
              <a:t>Tracking</a:t>
            </a:r>
            <a:r>
              <a:rPr sz="1600" spc="-10" dirty="0">
                <a:latin typeface="Myanmar Text" panose="020B0502040204020203"/>
                <a:cs typeface="Myanmar Text" panose="020B0502040204020203"/>
              </a:rPr>
              <a:t> </a:t>
            </a:r>
            <a:r>
              <a:rPr sz="1600" dirty="0">
                <a:latin typeface="Myanmar Text" panose="020B0502040204020203"/>
                <a:cs typeface="Myanmar Text" panose="020B0502040204020203"/>
              </a:rPr>
              <a:t>for</a:t>
            </a:r>
            <a:r>
              <a:rPr sz="1600" spc="-10" dirty="0">
                <a:latin typeface="Myanmar Text" panose="020B0502040204020203"/>
                <a:cs typeface="Myanmar Text" panose="020B0502040204020203"/>
              </a:rPr>
              <a:t> </a:t>
            </a:r>
            <a:r>
              <a:rPr sz="1600" spc="-5" dirty="0">
                <a:latin typeface="Myanmar Text" panose="020B0502040204020203"/>
                <a:cs typeface="Myanmar Text" panose="020B0502040204020203"/>
              </a:rPr>
              <a:t>Emergency</a:t>
            </a:r>
            <a:r>
              <a:rPr sz="1600" spc="-10" dirty="0">
                <a:latin typeface="Myanmar Text" panose="020B0502040204020203"/>
                <a:cs typeface="Myanmar Text" panose="020B0502040204020203"/>
              </a:rPr>
              <a:t> </a:t>
            </a:r>
            <a:r>
              <a:rPr sz="1600" spc="-5" dirty="0">
                <a:latin typeface="Myanmar Text" panose="020B0502040204020203"/>
                <a:cs typeface="Myanmar Text" panose="020B0502040204020203"/>
              </a:rPr>
              <a:t>Situations</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Better</a:t>
            </a:r>
            <a:r>
              <a:rPr sz="1600" spc="-10" dirty="0">
                <a:latin typeface="Myanmar Text" panose="020B0502040204020203"/>
                <a:cs typeface="Myanmar Text" panose="020B0502040204020203"/>
              </a:rPr>
              <a:t> </a:t>
            </a:r>
            <a:r>
              <a:rPr sz="1600" spc="-5" dirty="0">
                <a:latin typeface="Myanmar Text" panose="020B0502040204020203"/>
                <a:cs typeface="Myanmar Text" panose="020B0502040204020203"/>
              </a:rPr>
              <a:t>Management of</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Hospital Resources</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Reduced</a:t>
            </a:r>
            <a:r>
              <a:rPr sz="1600" spc="-20" dirty="0">
                <a:latin typeface="Myanmar Text" panose="020B0502040204020203"/>
                <a:cs typeface="Myanmar Text" panose="020B0502040204020203"/>
              </a:rPr>
              <a:t> </a:t>
            </a:r>
            <a:r>
              <a:rPr sz="1600" spc="-5" dirty="0">
                <a:latin typeface="Myanmar Text" panose="020B0502040204020203"/>
                <a:cs typeface="Myanmar Text" panose="020B0502040204020203"/>
              </a:rPr>
              <a:t>Hospital</a:t>
            </a:r>
            <a:r>
              <a:rPr sz="1600" spc="-10" dirty="0">
                <a:latin typeface="Myanmar Text" panose="020B0502040204020203"/>
                <a:cs typeface="Myanmar Text" panose="020B0502040204020203"/>
              </a:rPr>
              <a:t> </a:t>
            </a:r>
            <a:r>
              <a:rPr sz="1600" spc="-5" dirty="0">
                <a:latin typeface="Myanmar Text" panose="020B0502040204020203"/>
                <a:cs typeface="Myanmar Text" panose="020B0502040204020203"/>
              </a:rPr>
              <a:t>Overcrowding</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Informed Decision-Making Cost</a:t>
            </a:r>
            <a:r>
              <a:rPr sz="1600" dirty="0">
                <a:latin typeface="Myanmar Text" panose="020B0502040204020203"/>
                <a:cs typeface="Myanmar Text" panose="020B0502040204020203"/>
              </a:rPr>
              <a:t> </a:t>
            </a:r>
            <a:r>
              <a:rPr sz="1600" spc="-5" dirty="0">
                <a:latin typeface="Myanmar Text" panose="020B0502040204020203"/>
                <a:cs typeface="Myanmar Text" panose="020B0502040204020203"/>
              </a:rPr>
              <a:t>Savings</a:t>
            </a:r>
            <a:r>
              <a:rPr sz="1600" dirty="0">
                <a:latin typeface="Myanmar Text" panose="020B0502040204020203"/>
                <a:cs typeface="Myanmar Text" panose="020B0502040204020203"/>
              </a:rPr>
              <a:t> for</a:t>
            </a:r>
            <a:r>
              <a:rPr sz="1600" spc="-5" dirty="0">
                <a:latin typeface="Myanmar Text" panose="020B0502040204020203"/>
                <a:cs typeface="Myanmar Text" panose="020B0502040204020203"/>
              </a:rPr>
              <a:t> Patients</a:t>
            </a:r>
            <a:r>
              <a:rPr sz="1600" spc="5" dirty="0">
                <a:latin typeface="Myanmar Text" panose="020B0502040204020203"/>
                <a:cs typeface="Myanmar Text" panose="020B0502040204020203"/>
              </a:rPr>
              <a:t> </a:t>
            </a:r>
            <a:r>
              <a:rPr sz="1600" spc="-5" dirty="0">
                <a:latin typeface="Myanmar Text" panose="020B0502040204020203"/>
                <a:cs typeface="Myanmar Text" panose="020B0502040204020203"/>
              </a:rPr>
              <a:t>and</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Healthcare</a:t>
            </a:r>
            <a:r>
              <a:rPr sz="1600" spc="-35" dirty="0">
                <a:latin typeface="Myanmar Text" panose="020B0502040204020203"/>
                <a:cs typeface="Myanmar Text" panose="020B0502040204020203"/>
              </a:rPr>
              <a:t> </a:t>
            </a:r>
            <a:r>
              <a:rPr sz="1600" spc="-5" dirty="0">
                <a:latin typeface="Myanmar Text" panose="020B0502040204020203"/>
                <a:cs typeface="Myanmar Text" panose="020B0502040204020203"/>
              </a:rPr>
              <a:t>Systems</a:t>
            </a:r>
            <a:endParaRPr sz="1600" spc="-5" dirty="0">
              <a:latin typeface="Myanmar Text" panose="020B0502040204020203"/>
              <a:cs typeface="Myanmar Text" panose="020B0502040204020203"/>
            </a:endParaRPr>
          </a:p>
          <a:p>
            <a:pPr marL="298450" indent="-285750">
              <a:lnSpc>
                <a:spcPct val="100000"/>
              </a:lnSpc>
              <a:buFont typeface="Arial" panose="020B0604020202020204" pitchFamily="34" charset="0"/>
              <a:buChar char="•"/>
              <a:tabLst>
                <a:tab pos="354965" algn="l"/>
                <a:tab pos="355600" algn="l"/>
              </a:tabLst>
            </a:pPr>
            <a:r>
              <a:rPr sz="1600" spc="-5" dirty="0">
                <a:latin typeface="Myanmar Text" panose="020B0502040204020203"/>
                <a:cs typeface="Myanmar Text" panose="020B0502040204020203"/>
              </a:rPr>
              <a:t>Faster</a:t>
            </a:r>
            <a:r>
              <a:rPr sz="1600" spc="-15" dirty="0">
                <a:latin typeface="Myanmar Text" panose="020B0502040204020203"/>
                <a:cs typeface="Myanmar Text" panose="020B0502040204020203"/>
              </a:rPr>
              <a:t> </a:t>
            </a:r>
            <a:r>
              <a:rPr sz="1600" spc="-5" dirty="0">
                <a:latin typeface="Myanmar Text" panose="020B0502040204020203"/>
                <a:cs typeface="Myanmar Text" panose="020B0502040204020203"/>
              </a:rPr>
              <a:t>Response</a:t>
            </a:r>
            <a:r>
              <a:rPr sz="1600" spc="-15" dirty="0">
                <a:latin typeface="Myanmar Text" panose="020B0502040204020203"/>
                <a:cs typeface="Myanmar Text" panose="020B0502040204020203"/>
              </a:rPr>
              <a:t> </a:t>
            </a:r>
            <a:r>
              <a:rPr sz="1600" spc="-5" dirty="0">
                <a:latin typeface="Myanmar Text" panose="020B0502040204020203"/>
                <a:cs typeface="Myanmar Text" panose="020B0502040204020203"/>
              </a:rPr>
              <a:t>in</a:t>
            </a:r>
            <a:r>
              <a:rPr sz="1600" spc="-10" dirty="0">
                <a:latin typeface="Myanmar Text" panose="020B0502040204020203"/>
                <a:cs typeface="Myanmar Text" panose="020B0502040204020203"/>
              </a:rPr>
              <a:t> </a:t>
            </a:r>
            <a:r>
              <a:rPr sz="1600" spc="-5" dirty="0">
                <a:latin typeface="Myanmar Text" panose="020B0502040204020203"/>
                <a:cs typeface="Myanmar Text" panose="020B0502040204020203"/>
              </a:rPr>
              <a:t>Emergencies</a:t>
            </a:r>
            <a:endParaRPr sz="1600">
              <a:latin typeface="Myanmar Text" panose="020B0502040204020203"/>
              <a:cs typeface="Myanmar Text" panose="020B0502040204020203"/>
            </a:endParaRPr>
          </a:p>
        </p:txBody>
      </p:sp>
      <p:grpSp>
        <p:nvGrpSpPr>
          <p:cNvPr id="4" name="object 4"/>
          <p:cNvGrpSpPr/>
          <p:nvPr/>
        </p:nvGrpSpPr>
        <p:grpSpPr>
          <a:xfrm>
            <a:off x="76415" y="666"/>
            <a:ext cx="12035929" cy="988499"/>
            <a:chOff x="76415" y="666"/>
            <a:chExt cx="12035929" cy="988499"/>
          </a:xfrm>
        </p:grpSpPr>
        <p:pic>
          <p:nvPicPr>
            <p:cNvPr id="5" name="object 5"/>
            <p:cNvPicPr/>
            <p:nvPr/>
          </p:nvPicPr>
          <p:blipFill>
            <a:blip r:embed="rId1" cstate="print"/>
            <a:stretch>
              <a:fillRect/>
            </a:stretch>
          </p:blipFill>
          <p:spPr>
            <a:xfrm>
              <a:off x="9982304" y="666"/>
              <a:ext cx="2130040" cy="988499"/>
            </a:xfrm>
            <a:prstGeom prst="rect">
              <a:avLst/>
            </a:prstGeom>
          </p:spPr>
        </p:pic>
        <p:pic>
          <p:nvPicPr>
            <p:cNvPr id="6" name="object 6"/>
            <p:cNvPicPr/>
            <p:nvPr/>
          </p:nvPicPr>
          <p:blipFill>
            <a:blip r:embed="rId2" cstate="print"/>
            <a:stretch>
              <a:fillRect/>
            </a:stretch>
          </p:blipFill>
          <p:spPr>
            <a:xfrm>
              <a:off x="76415" y="76352"/>
              <a:ext cx="1101725" cy="694690"/>
            </a:xfrm>
            <a:prstGeom prst="rect">
              <a:avLst/>
            </a:prstGeom>
          </p:spPr>
        </p:pic>
      </p:grpSp>
      <p:sp>
        <p:nvSpPr>
          <p:cNvPr id="7" name="object 7"/>
          <p:cNvSpPr txBox="1"/>
          <p:nvPr/>
        </p:nvSpPr>
        <p:spPr>
          <a:xfrm>
            <a:off x="241960" y="152666"/>
            <a:ext cx="709295" cy="504825"/>
          </a:xfrm>
          <a:prstGeom prst="rect">
            <a:avLst/>
          </a:prstGeom>
        </p:spPr>
        <p:txBody>
          <a:bodyPr vert="horz" wrap="square" lIns="0" tIns="12700" rIns="0" bIns="0" rtlCol="0">
            <a:spAutoFit/>
          </a:bodyPr>
          <a:lstStyle/>
          <a:p>
            <a:pPr marL="12700" marR="5080" indent="135255">
              <a:lnSpc>
                <a:spcPct val="100000"/>
              </a:lnSpc>
              <a:spcBef>
                <a:spcPts val="100"/>
              </a:spcBef>
            </a:pPr>
            <a:r>
              <a:rPr sz="1600" spc="-10" dirty="0">
                <a:latin typeface="Calibri" panose="020F0502020204030204"/>
                <a:cs typeface="Calibri" panose="020F0502020204030204"/>
              </a:rPr>
              <a:t>Byte </a:t>
            </a:r>
            <a:r>
              <a:rPr sz="1600" spc="-5" dirty="0">
                <a:latin typeface="Calibri" panose="020F0502020204030204"/>
                <a:cs typeface="Calibri" panose="020F0502020204030204"/>
              </a:rPr>
              <a:t> </a:t>
            </a:r>
            <a:r>
              <a:rPr sz="1600" dirty="0">
                <a:latin typeface="Calibri" panose="020F0502020204030204"/>
                <a:cs typeface="Calibri" panose="020F0502020204030204"/>
              </a:rPr>
              <a:t>B</a:t>
            </a:r>
            <a:r>
              <a:rPr sz="1600" spc="-5" dirty="0">
                <a:latin typeface="Calibri" panose="020F0502020204030204"/>
                <a:cs typeface="Calibri" panose="020F0502020204030204"/>
              </a:rPr>
              <a:t>u</a:t>
            </a:r>
            <a:r>
              <a:rPr sz="1600" spc="-25" dirty="0">
                <a:latin typeface="Calibri" panose="020F0502020204030204"/>
                <a:cs typeface="Calibri" panose="020F0502020204030204"/>
              </a:rPr>
              <a:t>s</a:t>
            </a:r>
            <a:r>
              <a:rPr sz="1600" spc="-20" dirty="0">
                <a:latin typeface="Calibri" panose="020F0502020204030204"/>
                <a:cs typeface="Calibri" panose="020F0502020204030204"/>
              </a:rPr>
              <a:t>t</a:t>
            </a:r>
            <a:r>
              <a:rPr sz="1600" spc="-5" dirty="0">
                <a:latin typeface="Calibri" panose="020F0502020204030204"/>
                <a:cs typeface="Calibri" panose="020F0502020204030204"/>
              </a:rPr>
              <a:t>e</a:t>
            </a:r>
            <a:r>
              <a:rPr sz="1600" spc="-35" dirty="0">
                <a:latin typeface="Calibri" panose="020F0502020204030204"/>
                <a:cs typeface="Calibri" panose="020F0502020204030204"/>
              </a:rPr>
              <a:t>r</a:t>
            </a:r>
            <a:r>
              <a:rPr sz="1600" dirty="0">
                <a:latin typeface="Calibri" panose="020F0502020204030204"/>
                <a:cs typeface="Calibri" panose="020F0502020204030204"/>
              </a:rPr>
              <a:t>s</a:t>
            </a:r>
            <a:endParaRPr sz="1600">
              <a:latin typeface="Calibri" panose="020F0502020204030204"/>
              <a:cs typeface="Calibri" panose="020F0502020204030204"/>
            </a:endParaRPr>
          </a:p>
        </p:txBody>
      </p:sp>
      <p:sp>
        <p:nvSpPr>
          <p:cNvPr id="8" name="object 8"/>
          <p:cNvSpPr/>
          <p:nvPr/>
        </p:nvSpPr>
        <p:spPr>
          <a:xfrm>
            <a:off x="761" y="761"/>
            <a:ext cx="12190730" cy="6856730"/>
          </a:xfrm>
          <a:custGeom>
            <a:avLst/>
            <a:gdLst/>
            <a:ahLst/>
            <a:cxnLst/>
            <a:rect l="l" t="t" r="r" b="b"/>
            <a:pathLst>
              <a:path w="12190730" h="6856730">
                <a:moveTo>
                  <a:pt x="0" y="0"/>
                </a:moveTo>
                <a:lnTo>
                  <a:pt x="12190476" y="0"/>
                </a:lnTo>
                <a:lnTo>
                  <a:pt x="12190476" y="6856476"/>
                </a:lnTo>
                <a:lnTo>
                  <a:pt x="0" y="6856476"/>
                </a:lnTo>
                <a:lnTo>
                  <a:pt x="0" y="0"/>
                </a:lnTo>
                <a:close/>
              </a:path>
            </a:pathLst>
          </a:custGeom>
          <a:ln w="3175">
            <a:solidFill>
              <a:srgbClr val="000000"/>
            </a:solidFill>
          </a:ln>
        </p:spPr>
        <p:txBody>
          <a:bodyPr wrap="square" lIns="0" tIns="0" rIns="0" bIns="0" rtlCol="0"/>
          <a:lstStyle/>
          <a:p/>
        </p:txBody>
      </p:sp>
      <p:sp>
        <p:nvSpPr>
          <p:cNvPr id="9" name="object 9"/>
          <p:cNvSpPr txBox="1">
            <a:spLocks noGrp="1"/>
          </p:cNvSpPr>
          <p:nvPr>
            <p:ph type="ftr" sz="quarter" idx="5"/>
          </p:nvPr>
        </p:nvSpPr>
        <p:spPr>
          <a:prstGeom prst="rect">
            <a:avLst/>
          </a:prstGeom>
        </p:spPr>
        <p:txBody>
          <a:bodyPr vert="horz" wrap="square" lIns="0" tIns="50165" rIns="0" bIns="0" rtlCol="0">
            <a:spAutoFit/>
          </a:bodyPr>
          <a:lstStyle/>
          <a:p>
            <a:pPr marL="12700">
              <a:lnSpc>
                <a:spcPct val="100000"/>
              </a:lnSpc>
              <a:spcBef>
                <a:spcPts val="395"/>
              </a:spcBef>
            </a:pPr>
            <a:r>
              <a:rPr spc="-5" dirty="0"/>
              <a:t>@SIH</a:t>
            </a:r>
            <a:r>
              <a:rPr spc="-10" dirty="0"/>
              <a:t> </a:t>
            </a:r>
            <a:r>
              <a:rPr spc="-5" dirty="0"/>
              <a:t>Idea submission-</a:t>
            </a:r>
            <a:r>
              <a:rPr dirty="0"/>
              <a:t> </a:t>
            </a:r>
            <a:r>
              <a:rPr spc="-5" dirty="0"/>
              <a:t>Template</a:t>
            </a:r>
            <a:endParaRPr spc="-5" dirty="0"/>
          </a:p>
        </p:txBody>
      </p:sp>
      <p:sp>
        <p:nvSpPr>
          <p:cNvPr id="10" name="object 10"/>
          <p:cNvSpPr txBox="1">
            <a:spLocks noGrp="1"/>
          </p:cNvSpPr>
          <p:nvPr>
            <p:ph type="sldNum" sz="quarter" idx="7"/>
          </p:nvPr>
        </p:nvSpPr>
        <p:spPr>
          <a:prstGeom prst="rect">
            <a:avLst/>
          </a:prstGeom>
        </p:spPr>
        <p:txBody>
          <a:bodyPr vert="horz" wrap="square" lIns="0" tIns="50165" rIns="0" bIns="0" rtlCol="0">
            <a:spAutoFit/>
          </a:bodyPr>
          <a:lstStyle/>
          <a:p>
            <a:pPr marL="38100">
              <a:lnSpc>
                <a:spcPct val="100000"/>
              </a:lnSpc>
              <a:spcBef>
                <a:spcPts val="395"/>
              </a:spcBef>
            </a:pPr>
            <a:fld id="{81D60167-4931-47E6-BA6A-407CBD079E47}" type="slidenum">
              <a:rPr dirty="0"/>
            </a:fld>
            <a:endParaRPr dirty="0"/>
          </a:p>
        </p:txBody>
      </p:sp>
      <p:sp>
        <p:nvSpPr>
          <p:cNvPr id="11" name="object 2"/>
          <p:cNvSpPr txBox="1">
            <a:spLocks noGrp="1"/>
          </p:cNvSpPr>
          <p:nvPr/>
        </p:nvSpPr>
        <p:spPr>
          <a:xfrm>
            <a:off x="6400800" y="1371600"/>
            <a:ext cx="4618990" cy="381635"/>
          </a:xfrm>
          <a:prstGeom prst="rect">
            <a:avLst/>
          </a:prstGeom>
        </p:spPr>
        <p:txBody>
          <a:bodyPr vert="horz" wrap="square" lIns="0" tIns="12700" rIns="0" bIns="0" rtlCol="0">
            <a:spAutoFit/>
          </a:bodyPr>
          <a:lstStyle>
            <a:lvl1pPr>
              <a:defRPr sz="3600" b="1" i="0">
                <a:solidFill>
                  <a:schemeClr val="tx1"/>
                </a:solidFill>
                <a:latin typeface="Times New Roman" panose="02020603050405020304"/>
                <a:ea typeface="+mj-ea"/>
                <a:cs typeface="Times New Roman" panose="02020603050405020304"/>
              </a:defRPr>
            </a:lvl1pPr>
          </a:lstStyle>
          <a:p>
            <a:pPr marL="12700">
              <a:lnSpc>
                <a:spcPct val="100000"/>
              </a:lnSpc>
              <a:spcBef>
                <a:spcPts val="100"/>
              </a:spcBef>
              <a:tabLst>
                <a:tab pos="2755265" algn="l"/>
              </a:tabLst>
            </a:pPr>
            <a:r>
              <a:rPr sz="2400" spc="-5" dirty="0"/>
              <a:t>RESEARCH</a:t>
            </a:r>
            <a:r>
              <a:rPr lang="en-US" sz="2400" spc="-5" dirty="0"/>
              <a:t> </a:t>
            </a:r>
            <a:r>
              <a:rPr sz="2400" dirty="0"/>
              <a:t>AND</a:t>
            </a:r>
            <a:r>
              <a:rPr sz="2400" spc="-65" dirty="0"/>
              <a:t> </a:t>
            </a:r>
            <a:r>
              <a:rPr sz="2400" spc="-5" dirty="0"/>
              <a:t>REFERENCES</a:t>
            </a:r>
            <a:endParaRPr sz="2400" spc="-5" dirty="0"/>
          </a:p>
        </p:txBody>
      </p:sp>
      <p:sp>
        <p:nvSpPr>
          <p:cNvPr id="12" name="object 3"/>
          <p:cNvSpPr txBox="1"/>
          <p:nvPr/>
        </p:nvSpPr>
        <p:spPr>
          <a:xfrm>
            <a:off x="5634355" y="1998345"/>
            <a:ext cx="6151880" cy="2861310"/>
          </a:xfrm>
          <a:prstGeom prst="rect">
            <a:avLst/>
          </a:prstGeom>
        </p:spPr>
        <p:txBody>
          <a:bodyPr vert="horz" wrap="square" lIns="0" tIns="12065" rIns="0" bIns="0" rtlCol="0">
            <a:spAutoFit/>
          </a:bodyPr>
          <a:p>
            <a:pPr marL="355600" indent="-342900">
              <a:lnSpc>
                <a:spcPct val="100000"/>
              </a:lnSpc>
              <a:spcBef>
                <a:spcPts val="95"/>
              </a:spcBef>
              <a:spcAft>
                <a:spcPts val="125"/>
              </a:spcAft>
              <a:buChar char="•"/>
              <a:tabLst>
                <a:tab pos="354965" algn="l"/>
                <a:tab pos="355600" algn="l"/>
              </a:tabLst>
            </a:pPr>
            <a:r>
              <a:rPr lang="en-IN" sz="1600" b="1" spc="-5" dirty="0">
                <a:latin typeface="Myanmar Text" panose="020B0502040204020203" pitchFamily="34" charset="0"/>
                <a:cs typeface="Myanmar Text" panose="020B0502040204020203" pitchFamily="34" charset="0"/>
              </a:rPr>
              <a:t>Stanford University’s Medical AI Lab</a:t>
            </a:r>
            <a:endParaRPr lang="en-IN" sz="1600" spc="-5" dirty="0">
              <a:latin typeface="Myanmar Text" panose="020B0502040204020203" pitchFamily="34" charset="0"/>
              <a:cs typeface="Myanmar Text" panose="020B0502040204020203" pitchFamily="34" charset="0"/>
            </a:endParaRPr>
          </a:p>
          <a:p>
            <a:pPr marL="355600" indent="-342900">
              <a:lnSpc>
                <a:spcPct val="100000"/>
              </a:lnSpc>
              <a:spcBef>
                <a:spcPts val="95"/>
              </a:spcBef>
              <a:spcAft>
                <a:spcPts val="125"/>
              </a:spcAft>
              <a:buChar char="•"/>
              <a:tabLst>
                <a:tab pos="354965" algn="l"/>
                <a:tab pos="355600" algn="l"/>
              </a:tabLst>
            </a:pPr>
            <a:r>
              <a:rPr lang="en-US" sz="1600" b="1" spc="-5" dirty="0">
                <a:latin typeface="Myanmar Text" panose="020B0502040204020203" pitchFamily="34" charset="0"/>
                <a:cs typeface="Myanmar Text" panose="020B0502040204020203" pitchFamily="34" charset="0"/>
              </a:rPr>
              <a:t>Healthcare.gov</a:t>
            </a:r>
            <a:endParaRPr lang="en-US" sz="1600" dirty="0">
              <a:latin typeface="Myanmar Text" panose="020B0502040204020203" pitchFamily="34" charset="0"/>
              <a:cs typeface="Myanmar Text" panose="020B0502040204020203" pitchFamily="34" charset="0"/>
            </a:endParaRPr>
          </a:p>
          <a:p>
            <a:pPr marL="298450" indent="-285750">
              <a:lnSpc>
                <a:spcPct val="100000"/>
              </a:lnSpc>
              <a:spcBef>
                <a:spcPts val="95"/>
              </a:spcBef>
              <a:spcAft>
                <a:spcPts val="125"/>
              </a:spcAft>
              <a:buFont typeface="Arial" panose="020B0604020202020204" pitchFamily="34" charset="0"/>
              <a:buChar char="•"/>
              <a:tabLst>
                <a:tab pos="354965" algn="l"/>
                <a:tab pos="355600" algn="l"/>
              </a:tabLst>
            </a:pPr>
            <a:r>
              <a:rPr lang="en-IN" sz="1600" b="1" spc="-5" dirty="0">
                <a:latin typeface="Myanmar Text" panose="020B0502040204020203" pitchFamily="34" charset="0"/>
                <a:cs typeface="Myanmar Text" panose="020B0502040204020203" pitchFamily="34" charset="0"/>
              </a:rPr>
              <a:t>FDA Guidelines on AI in Medical Devices</a:t>
            </a:r>
            <a:endParaRPr lang="en-IN" sz="1600" b="1" spc="-5" dirty="0">
              <a:latin typeface="Myanmar Text" panose="020B0502040204020203" pitchFamily="34" charset="0"/>
              <a:cs typeface="Myanmar Text" panose="020B0502040204020203" pitchFamily="34" charset="0"/>
            </a:endParaRPr>
          </a:p>
          <a:p>
            <a:pPr marL="298450" indent="-285750">
              <a:lnSpc>
                <a:spcPct val="100000"/>
              </a:lnSpc>
              <a:spcBef>
                <a:spcPts val="95"/>
              </a:spcBef>
              <a:spcAft>
                <a:spcPts val="125"/>
              </a:spcAft>
              <a:buFont typeface="Arial" panose="020B0604020202020204" pitchFamily="34" charset="0"/>
              <a:buChar char="•"/>
              <a:tabLst>
                <a:tab pos="354965" algn="l"/>
                <a:tab pos="355600" algn="l"/>
              </a:tabLst>
            </a:pPr>
            <a:r>
              <a:rPr lang="en-US" sz="1600" b="1" spc="-5" dirty="0">
                <a:latin typeface="Myanmar Text" panose="020B0502040204020203" pitchFamily="34" charset="0"/>
                <a:cs typeface="Myanmar Text" panose="020B0502040204020203" pitchFamily="34" charset="0"/>
              </a:rPr>
              <a:t>Journal of Emergency Medical Services (JEMS)IEEE Xplore</a:t>
            </a:r>
            <a:endParaRPr lang="en-US" sz="1600" b="1" spc="-5" dirty="0">
              <a:latin typeface="Myanmar Text" panose="020B0502040204020203" pitchFamily="34" charset="0"/>
              <a:cs typeface="Myanmar Text" panose="020B0502040204020203" pitchFamily="34" charset="0"/>
            </a:endParaRPr>
          </a:p>
          <a:p>
            <a:pPr marL="12700" indent="0">
              <a:lnSpc>
                <a:spcPct val="100000"/>
              </a:lnSpc>
              <a:spcBef>
                <a:spcPts val="95"/>
              </a:spcBef>
              <a:spcAft>
                <a:spcPts val="125"/>
              </a:spcAft>
              <a:buFont typeface="Arial" panose="020B0604020202020204" pitchFamily="34" charset="0"/>
              <a:buNone/>
              <a:tabLst>
                <a:tab pos="354965" algn="l"/>
                <a:tab pos="355600" algn="l"/>
              </a:tabLst>
            </a:pPr>
            <a:endParaRPr lang="en-US" sz="1600" spc="-5" dirty="0">
              <a:latin typeface="Myanmar Text" panose="020B0502040204020203" pitchFamily="34" charset="0"/>
              <a:cs typeface="Myanmar Text" panose="020B0502040204020203" pitchFamily="34" charset="0"/>
            </a:endParaRPr>
          </a:p>
          <a:p>
            <a:pPr marL="12700">
              <a:lnSpc>
                <a:spcPct val="100000"/>
              </a:lnSpc>
              <a:spcBef>
                <a:spcPts val="95"/>
              </a:spcBef>
              <a:spcAft>
                <a:spcPts val="125"/>
              </a:spcAft>
              <a:tabLst>
                <a:tab pos="354965" algn="l"/>
                <a:tab pos="355600" algn="l"/>
              </a:tabLst>
            </a:pPr>
            <a:r>
              <a:rPr lang="en-US" sz="1600" dirty="0">
                <a:latin typeface="Myanmar Text" panose="020B0502040204020203" pitchFamily="34" charset="0"/>
                <a:cs typeface="Myanmar Text" panose="020B0502040204020203" pitchFamily="34" charset="0"/>
              </a:rPr>
              <a:t>To develop an app with these features, you will need to reference academic research, case studies, technical papers, and regulatory guidelines from reputable sources in AI, healthcare, and app development. It’s essential to stay up-to-date with the latest advancements and maintain compliance with local and global health regulations.</a:t>
            </a:r>
            <a:endParaRPr sz="1600" dirty="0">
              <a:latin typeface="Myanmar Text" panose="020B0502040204020203" pitchFamily="34" charset="0"/>
              <a:cs typeface="Myanmar Text" panose="020B0502040204020203"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2887</Words>
  <Application>WPS Presentation</Application>
  <PresentationFormat>Widescreen</PresentationFormat>
  <Paragraphs>111</Paragraphs>
  <Slides>6</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vt:i4>
      </vt:variant>
    </vt:vector>
  </HeadingPairs>
  <TitlesOfParts>
    <vt:vector size="23" baseType="lpstr">
      <vt:lpstr>Arial</vt:lpstr>
      <vt:lpstr>SimSun</vt:lpstr>
      <vt:lpstr>Wingdings</vt:lpstr>
      <vt:lpstr>Times New Roman</vt:lpstr>
      <vt:lpstr>Segoe Print</vt:lpstr>
      <vt:lpstr>PMingLiU-ExtB</vt:lpstr>
      <vt:lpstr>Arial MT</vt:lpstr>
      <vt:lpstr>Arial</vt:lpstr>
      <vt:lpstr>Wingdings</vt:lpstr>
      <vt:lpstr>Calibri</vt:lpstr>
      <vt:lpstr>Myanmar Text</vt:lpstr>
      <vt:lpstr>Times New Roman</vt:lpstr>
      <vt:lpstr>Myanmar Text</vt:lpstr>
      <vt:lpstr>Microsoft YaHei</vt:lpstr>
      <vt:lpstr>Arial Unicode MS</vt:lpstr>
      <vt:lpstr>Calibri</vt:lpstr>
      <vt:lpstr>Office Theme</vt:lpstr>
      <vt:lpstr>SMART INDIA HACKATHON 2024</vt:lpstr>
      <vt:lpstr>AI DOC</vt:lpstr>
      <vt:lpstr>TECHNICAL APPROACH</vt:lpstr>
      <vt:lpstr>TECHNICAL APPROACH</vt:lpstr>
      <vt:lpstr>FEASIBILITY AND VIABILITY</vt:lpstr>
      <vt:lpstr>RESEARCH	AND 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Samriddha Sarkar</dc:creator>
  <cp:lastModifiedBy>Debayan Saha XII A SCI</cp:lastModifiedBy>
  <cp:revision>3</cp:revision>
  <dcterms:created xsi:type="dcterms:W3CDTF">2024-09-06T06:28:00Z</dcterms:created>
  <dcterms:modified xsi:type="dcterms:W3CDTF">2024-09-12T18:03:12Z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2024-09-05T05:30:00Z</vt:filetime>
  </property>
  <property fmtid="{D5CDD505-2E9C-101B-9397-08002B2CF9AE}" pid="3" name="Creator">
    <vt:lpwstr>WPS Presentation</vt:lpwstr>
  </property>
  <property fmtid="{D5CDD505-2E9C-101B-9397-08002B2CF9AE}" pid="4" name="LastSaved">
    <vt:filetime>2024-09-06T05:30:00Z</vt:filetime>
  </property>
  <property fmtid="{D5CDD505-2E9C-101B-9397-08002B2CF9AE}" pid="5" name="ICV">
    <vt:lpwstr>49930B3862D84DF7A228272D531AF986_12</vt:lpwstr>
  </property>
  <property fmtid="{D5CDD505-2E9C-101B-9397-08002B2CF9AE}" pid="6" name="KSOProductBuildVer">
    <vt:lpwstr>1033-12.2.0.18165</vt:lpwstr>
  </property>
</Properties>
</file>